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c:v>
                </c:pt>
                <c:pt idx="1">
                  <c:v>0.49122807017543862</c:v>
                </c:pt>
                <c:pt idx="2">
                  <c:v>0</c:v>
                </c:pt>
                <c:pt idx="3">
                  <c:v>8.771929824561403E-3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0.84788029925187036</c:v>
                </c:pt>
                <c:pt idx="1">
                  <c:v>0.15211970074812969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5.4824561403508769E-2</c:v>
                </c:pt>
                <c:pt idx="1">
                  <c:v>7.2368421052631582E-2</c:v>
                </c:pt>
                <c:pt idx="2">
                  <c:v>0.16885964912280699</c:v>
                </c:pt>
                <c:pt idx="3">
                  <c:v>0.70394736842105265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0.85526315789473684</c:v>
                </c:pt>
                <c:pt idx="1">
                  <c:v>1.096491228070175E-2</c:v>
                </c:pt>
                <c:pt idx="2">
                  <c:v>6.798245614035088E-2</c:v>
                </c:pt>
                <c:pt idx="3">
                  <c:v>1.096491228070175E-2</c:v>
                </c:pt>
                <c:pt idx="4">
                  <c:v>1.3157894736842099E-2</c:v>
                </c:pt>
                <c:pt idx="5">
                  <c:v>4.1666666666666657E-2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0.212860310421286</c:v>
                </c:pt>
                <c:pt idx="1">
                  <c:v>4.434589800443459E-3</c:v>
                </c:pt>
                <c:pt idx="2">
                  <c:v>0.69623059866962311</c:v>
                </c:pt>
                <c:pt idx="3">
                  <c:v>1.5521064301552111E-2</c:v>
                </c:pt>
                <c:pt idx="4">
                  <c:v>4.434589800443459E-3</c:v>
                </c:pt>
                <c:pt idx="5">
                  <c:v>3.1042128603104222E-2</c:v>
                </c:pt>
                <c:pt idx="6">
                  <c:v>1.5521064301552111E-2</c:v>
                </c:pt>
                <c:pt idx="7">
                  <c:v>4.434589800443459E-3</c:v>
                </c:pt>
                <c:pt idx="8">
                  <c:v>1.5521064301552111E-2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2">
                  <c:v>3</c:v>
                </c:pt>
                <c:pt idx="3">
                  <c:v>45</c:v>
                </c:pt>
                <c:pt idx="5">
                  <c:v>1</c:v>
                </c:pt>
                <c:pt idx="6">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41</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5.3043304836925227</c:v>
                </c:pt>
                <c:pt idx="1">
                  <c:v>4.7683592956904937</c:v>
                </c:pt>
                <c:pt idx="2">
                  <c:v>5.6762904341916292</c:v>
                </c:pt>
                <c:pt idx="3" formatCode="General">
                  <c:v>6.4683789892481709</c:v>
                </c:pt>
                <c:pt idx="4">
                  <c:v>7.5199156445525501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7.3393608906108776</c:v>
                </c:pt>
                <c:pt idx="1">
                  <c:v>6.7802757958390529</c:v>
                </c:pt>
                <c:pt idx="2">
                  <c:v>6.3007860953062638</c:v>
                </c:pt>
                <c:pt idx="3" formatCode="General">
                  <c:v>6.9467437999047208</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7.1330327749668578</c:v>
                </c:pt>
                <c:pt idx="1">
                  <c:v>8.4575929983245821</c:v>
                </c:pt>
                <c:pt idx="2">
                  <c:v>8.5645247760162899</c:v>
                </c:pt>
                <c:pt idx="3">
                  <c:v>6.3257578926457692</c:v>
                </c:pt>
                <c:pt idx="4">
                  <c:v>8.2013516544973708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6.2853989193214019</c:v>
                </c:pt>
                <c:pt idx="1">
                  <c:v>7.689499552812527</c:v>
                </c:pt>
                <c:pt idx="2">
                  <c:v>7.9379206023335218</c:v>
                </c:pt>
                <c:pt idx="3">
                  <c:v>5.7967748611815244</c:v>
                </c:pt>
                <c:pt idx="4">
                  <c:v>7.8721651381573796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6.871300596241487</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0.28631815859280252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0.1608269847002548</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1.6790108146165341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0.1608269847002548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0.57686979082575096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0.8269719772073465</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6.7745711966140334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0.10962571509403674</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0.4232594876536977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0.11800158064730581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1.2319196956775178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0.11800158064730404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0.42325948765369859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0.4237990814566146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7.3709516028622586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0.48492654945553415</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0.17213977129346336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1.7971146954350843</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0.17213977129346336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0.61744758843753544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0.75810675952908468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6.4683789892481709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7.5295070082961457</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0.26208850063029576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0.12195132602406522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1.2731544748715771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0.12195132602406478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0.43742681656030502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1.6351128950118676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3.745877448423335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0.10033201370142741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0.21234131510882648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5.9199171076986801E-2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0.61803091464934923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5.9199171076986801E-2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0.17255388776393588</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9.0180538295951536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0.1486421507772695</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0.26695046556585034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7.4423793937673288E-2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0.77697380896024271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7.4423793937674176E-2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0.26695046556585034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0.45116519952442324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8.4506091697056203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0.2465360142550983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9.7798925694095651E-2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1.0210068553129155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9.7798925694094763E-2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0.35079464999785515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0.3000616168748298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8.3965505808718426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0.39408141441274402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0.13657915348411898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1.4258669101979544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0.13657915348411809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0.48989532352661591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1.7205955497244876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6.4044313450234158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0.17604797915457304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0.23394701036634302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6.5222677379241034E-2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0.68091546255183388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6.5222677379241034E-2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0.23394701036634302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0.32245412994295286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9.1615196761575071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8.0601467192681717</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6.6430841905443572E-2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0.1811589666420037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5.0505765460075125E-2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0.52727299816010031</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5.0505765460075125E-2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0.1811589666420037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6.7727984713265243E-2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9.613023866465598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0.51760356187233825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0.16826598187943809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1.7566728856739982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0.16826598187943809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0.60355270572778785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0.64272632610884628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6.211638241663807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2.0980155296980385E-2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0.44373307319433142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0.12370946322474019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1.2915091768453451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0.12370946322474019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0.44373307319433053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0.14860029250250406</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8.0463557795046317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1.2952646073388863E-2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0.31811576306782641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8.8688296342549933E-2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0.92589318245684726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8.8688296342551709E-2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0.31811576306782463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0.33573541411446151</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8.40376666365764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0.22423205366567434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0.37552005445786651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0.10469218359741905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1.0929714860568893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0.10469218359741816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0.3755200544578674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0.36080073119627798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8.0259490450491864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8.8615498847196523</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5.00342782306884E-2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0.23149640980179065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6.4539468263822286E-2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0.6737828566923767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6.4539468263822286E-2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0.23149640980179065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0.27453025112118468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8.7569073402852808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0.10050090463836803</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6.0465092565372913E-2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0.63124695469025127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6.0465092565372913E-2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0.21688204479774065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0.14251828832720115</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9.0048883244244848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0.10832350657285694</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0.22880506068553252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6.37891402521511E-2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0.66594953911539179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6.37891402521511E-2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0.22880506068553252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0.1969062709296967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8.8228539894491895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8.5559635444557571</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0.32559762764442457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9.8416824309340178E-2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1.0274576288523507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9.8416824309341067E-2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0.3530109885407402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0.68862699500456159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7.8647009818472009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0.18855064237204644</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0.25702319127848661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7.1656144087880236E-2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0.74807993870870959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7.1656144087880236E-2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0.25702319127848661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0.18106168967625003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8.7187554698516543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0.10432477262632212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0.19479109652411886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5.4306301350235842E-2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0.56695005156510447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5.4306301350235842E-2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0.19479109652411886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0.22304812168973598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8.9931209194608055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0.23282933621614621</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7.3948117631774224E-2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0.7720078160744599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7.3948117631774224E-2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0.26524426376397692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0.17179992981939129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8.647276806663367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8.436461424827856</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0.28844780078142485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0.31123119969892876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8.6768931547918093E-2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0.90585528736488019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8.6768931547918982E-2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0.31123119969892876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0.58397094258937798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7.8548809654038294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5.2517642873617376E-4</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0.20146771505539718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5.6167692678842585E-2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0.58638271192861069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5.6167692678842585E-2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0.20146771505539718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0.35054533346804995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9.024009634003674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0.24593118063851627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0.27784223108080575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7.7460336730676538E-2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0.80867488324201275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7.7460336730676538E-2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0.27784223108080575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0.49519058827753781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7.3121877065697944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0.26322754352041855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8.0049737132698695E-2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0.8357078546458574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8.0049737132698695E-2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0.28713014300095274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0.34516120535420391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7.9899319647996832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8.1470555103308584E-2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0.22593294525722651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6.2988415944184695E-2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0.65759009138274482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6.2988415944184695E-2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0.2259329452572274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0.52935367866849603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8.3761462801058837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0.12609740138202419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0.19797227182773547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5.51931892407449E-2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0.57620903482771269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5.51931892407449E-2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0.19797227182773547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0.44753125765466173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9.0371722583124754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1.6546625964327433E-2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0.13612163507915653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3.7949694143131651E-2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0.39618940189957641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3.7949694143131651E-2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0.13612163507915653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6.7835216267353005E-2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9.4609011645996439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7.759313896004822</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0.34667182365234428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0.3838591831479583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0.10701707032850472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1.1172429724092963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0.10701707032850472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0.3838591831479583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0.24921653296690849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8.5970162700799229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4.9271037476023238E-2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0.22781767399873054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2.378384069797491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0.22781767399873054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0.30366949104661956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7.5199156445525501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0.59981505786066069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0.17382655070708264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1.8147244322750717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0.17382655070708353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0.46314394265128733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8.183432878611649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0.54955042662995801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0.5449144452014627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0.15191807325517281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1.5860030479744474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0.15191807325517459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0.54491444520146004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3.7317272631678833E-2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8.3778764940958066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1.4310148888184768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0.41276229571718304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0.11507504201793317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1.2013670491967829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0.11507504201793317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0.41276229571718304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0.44933401535254092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8.2013516544973708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0.6329966128600617</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0.18153350484931075</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1.8951839358631704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0.18153350484930986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0.65114194092156641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0.60451691418766806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5.6762904341916292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5.0363448896915077</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0.12456854833710373</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0.69876122714962285</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0.19480940582286355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2.0337824512175287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0.19480940582286443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0.69876122714962285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2.2897342348871419E-2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5.3043304836925227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0.14281349876462546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0.73784625632644474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0.20570601973712588</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2.1475415485409446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0.20570601973712588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0.73784625632644385</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0.1800556239160489</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4.7683592956904937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7.2825664828987167</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0.17818015634955042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9.0240755337988254E-2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0.94210063326149829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9.0240755337988254E-2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0.3236842732132672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0.54454611746919124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6.8755858500599922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1.0820660022553596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0.41489842992844217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0.11567058026516897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1.2075843836788787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0.11567058026516897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0.41489842992844395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0.28817697814152154</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8.0993468896149725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0.23840418218090598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0.33343500983575414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9.2959187806703092E-2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0.97048068106430918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9.2959187806703092E-2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0.33343500983575325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0.52377936455901963</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6.3257578926457692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0.115596630269442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8.6033895389256543E-2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0.89818161455539069</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8.6033895389257431E-2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0.3085947008807306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0.57745038377242608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6.8111827139447669</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0.11725137153022525</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0.11737501615516566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1.2253784516175283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0.1173750161551661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0.42101206550502734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0.66298592754324126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4.7626574813891764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7.9739688166078793E-2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0.45472500836678797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0.126773932569332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1.3235018003483034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0.126773932569332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0.45472500836678797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0.73547108651967363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7.1330327749668578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0.27909159766552705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0.1315086432761845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3.6663626517617232E-2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0.38276303905634634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3.6663626517617232E-2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0.1315086432761845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0.22094524564728246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8.998179368405566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0.31004940812593151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0.10954221759523985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1.1436051502319451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0.10954221759524074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0.39291662570513175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0.53448946172035861</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8.5645247760162899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1.7299295407472046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0.40103357848424626</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0.11180516334344937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1.1672299815450176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0.11180516334345025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0.40103357848424714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0.33450628805571192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6.2620505873742491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0.86604708880651327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0.39402825189498536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0.1098521306658693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1.1468405985501917</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0.1098521306658693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0.39402825189498536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0.17870587304729213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8.1040590326465303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0.34600944556877433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0.12462778533602314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1.3010963288958459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0.12462778533602226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0.44702699980268967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1.0194010824761719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8.4575929983245821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0.26061342216856875</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0.32831262884920243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9.1531106285266617E-2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0.95557171337388347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9.1531106285266617E-2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0.32831262884920243</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0.9748817666223637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6.9968274293958439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8.9782143621267956</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3.7147523568679119E-2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0.22475395257115416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6.2659721598077311E-2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0.65415856922340865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6.2659721598077311E-2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0.22475395257115416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0.13918707438664057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8.9782143621267956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9.0844562163034652</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0.19554884223902391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0.20066476341482442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5.5943835764740157E-2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0.58404567762801918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5.5943835764740157E-2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0.20066476341482442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0.11304895478328092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9.0844562163034652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8.3067180755195373</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0.20912982663272661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7.4549812188842601E-2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0.77828942155438341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7.4549812188841713E-2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0.26740248002304412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0.37867280281986559</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8.3067180755195373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(119)</c:v>
                </c:pt>
                <c:pt idx="1">
                  <c:v>Heathlands Care Home (-)</c:v>
                </c:pt>
                <c:pt idx="2">
                  <c:v>Heatherwood Hospital Elective Surgical Hub (48)</c:v>
                </c:pt>
                <c:pt idx="3">
                  <c:v>Frimley Park Hospital (50)</c:v>
                </c:pt>
                <c:pt idx="4">
                  <c:v>Farnham Hospital (-)</c:v>
                </c:pt>
                <c:pt idx="5">
                  <c:v>Wexham Park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(119)</c:v>
                </c:pt>
                <c:pt idx="1">
                  <c:v>Heathlands Care Home (-)</c:v>
                </c:pt>
                <c:pt idx="2">
                  <c:v>Heatherwood Hospital Elective Surgical Hub (48)</c:v>
                </c:pt>
                <c:pt idx="3">
                  <c:v>Frimley Park Hospital (50)</c:v>
                </c:pt>
                <c:pt idx="4">
                  <c:v>Farnham Hospital (-)</c:v>
                </c:pt>
                <c:pt idx="5">
                  <c:v>Wexham Park Hospital (-)</c:v>
                </c:pt>
              </c:strCache>
            </c:strRef>
          </c:cat>
          <c:val>
            <c:numRef>
              <c:f>Sheet1!$E$2:$E$7</c:f>
              <c:numCache>
                <c:formatCode>0.0;;</c:formatCode>
                <c:ptCount val="6"/>
                <c:pt idx="0">
                  <c:v>0</c:v>
                </c:pt>
                <c:pt idx="1">
                  <c:v>0</c:v>
                </c:pt>
                <c:pt idx="2">
                  <c:v>5.1780590904724084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(119)</c:v>
                </c:pt>
                <c:pt idx="1">
                  <c:v>Heathlands Care Home (-)</c:v>
                </c:pt>
                <c:pt idx="2">
                  <c:v>Heatherwood Hospital Elective Surgical Hub (48)</c:v>
                </c:pt>
                <c:pt idx="3">
                  <c:v>Frimley Park Hospital (50)</c:v>
                </c:pt>
                <c:pt idx="4">
                  <c:v>Farnham Hospital (-)</c:v>
                </c:pt>
                <c:pt idx="5">
                  <c:v>Wexham Park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(119)</c:v>
                </c:pt>
                <c:pt idx="1">
                  <c:v>Heathlands Care Home (-)</c:v>
                </c:pt>
                <c:pt idx="2">
                  <c:v>Heatherwood Hospital Elective Surgical Hub (48)</c:v>
                </c:pt>
                <c:pt idx="3">
                  <c:v>Frimley Park Hospital (50)</c:v>
                </c:pt>
                <c:pt idx="4">
                  <c:v>Farnham Hospital (-)</c:v>
                </c:pt>
                <c:pt idx="5">
                  <c:v>Wexham Park Hospital (-)</c:v>
                </c:pt>
              </c:strCache>
            </c:strRef>
          </c:cat>
          <c:val>
            <c:numRef>
              <c:f>Sheet1!$G$2:$G$7</c:f>
              <c:numCache>
                <c:formatCode>0.0;;</c:formatCode>
                <c:ptCount val="6"/>
                <c:pt idx="0">
                  <c:v>6.4683789892481709</c:v>
                </c:pt>
                <c:pt idx="1">
                  <c:v>0</c:v>
                </c:pt>
                <c:pt idx="2">
                  <c:v>0</c:v>
                </c:pt>
                <c:pt idx="3">
                  <c:v>8.0412075517844581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(119)</c:v>
                </c:pt>
                <c:pt idx="1">
                  <c:v>Heathlands Care Home (-)</c:v>
                </c:pt>
                <c:pt idx="2">
                  <c:v>Heatherwood Hospital Elective Surgical Hub (48)</c:v>
                </c:pt>
                <c:pt idx="3">
                  <c:v>Frimley Park Hospital (50)</c:v>
                </c:pt>
                <c:pt idx="4">
                  <c:v>Farnham Hospital (-)</c:v>
                </c:pt>
                <c:pt idx="5">
                  <c:v>Wexham Park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(119)</c:v>
                </c:pt>
                <c:pt idx="1">
                  <c:v>Heathlands Care Home (-)</c:v>
                </c:pt>
                <c:pt idx="2">
                  <c:v>Heatherwood Hospital Elective Surgical Hub (48)</c:v>
                </c:pt>
                <c:pt idx="3">
                  <c:v>Frimley Park Hospital (50)</c:v>
                </c:pt>
                <c:pt idx="4">
                  <c:v>Farnham Hospital (-)</c:v>
                </c:pt>
                <c:pt idx="5">
                  <c:v>Wexham Park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(119)</c:v>
                </c:pt>
                <c:pt idx="1">
                  <c:v>Heathlands Care Home (-)</c:v>
                </c:pt>
                <c:pt idx="2">
                  <c:v>Heatherwood Hospital Elective Surgical Hub (48)</c:v>
                </c:pt>
                <c:pt idx="3">
                  <c:v>Frimley Park Hospital (50)</c:v>
                </c:pt>
                <c:pt idx="4">
                  <c:v>Farnham Hospital (-)</c:v>
                </c:pt>
                <c:pt idx="5">
                  <c:v>Wexham Park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3.5316210107518291</c:v>
                </c:pt>
                <c:pt idx="1">
                  <c:v>0</c:v>
                </c:pt>
                <c:pt idx="2">
                  <c:v>4.8219409095275916</c:v>
                </c:pt>
                <c:pt idx="3">
                  <c:v>1.9587924482155419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(120)</c:v>
                </c:pt>
                <c:pt idx="1">
                  <c:v>Heathlands Care Home (-)</c:v>
                </c:pt>
                <c:pt idx="2">
                  <c:v>Heatherwood Hospital Elective Surgical Hub (48)</c:v>
                </c:pt>
                <c:pt idx="3">
                  <c:v>Frimley Park Hospital (51)</c:v>
                </c:pt>
                <c:pt idx="4">
                  <c:v>Farnham Hospital (-)</c:v>
                </c:pt>
                <c:pt idx="5">
                  <c:v>Wexham Park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(120)</c:v>
                </c:pt>
                <c:pt idx="1">
                  <c:v>Heathlands Care Home (-)</c:v>
                </c:pt>
                <c:pt idx="2">
                  <c:v>Heatherwood Hospital Elective Surgical Hub (48)</c:v>
                </c:pt>
                <c:pt idx="3">
                  <c:v>Frimley Park Hospital (51)</c:v>
                </c:pt>
                <c:pt idx="4">
                  <c:v>Farnham Hospital (-)</c:v>
                </c:pt>
                <c:pt idx="5">
                  <c:v>Wexham Park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(120)</c:v>
                </c:pt>
                <c:pt idx="1">
                  <c:v>Heathlands Care Home (-)</c:v>
                </c:pt>
                <c:pt idx="2">
                  <c:v>Heatherwood Hospital Elective Surgical Hub (48)</c:v>
                </c:pt>
                <c:pt idx="3">
                  <c:v>Frimley Park Hospital (51)</c:v>
                </c:pt>
                <c:pt idx="4">
                  <c:v>Farnham Hospital (-)</c:v>
                </c:pt>
                <c:pt idx="5">
                  <c:v>Wexham Park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(120)</c:v>
                </c:pt>
                <c:pt idx="1">
                  <c:v>Heathlands Care Home (-)</c:v>
                </c:pt>
                <c:pt idx="2">
                  <c:v>Heatherwood Hospital Elective Surgical Hub (48)</c:v>
                </c:pt>
                <c:pt idx="3">
                  <c:v>Frimley Park Hospital (51)</c:v>
                </c:pt>
                <c:pt idx="4">
                  <c:v>Farnham Hospital (-)</c:v>
                </c:pt>
                <c:pt idx="5">
                  <c:v>Wexham Park Hospital (-)</c:v>
                </c:pt>
              </c:strCache>
            </c:strRef>
          </c:cat>
          <c:val>
            <c:numRef>
              <c:f>Sheet1!$G$2:$G$7</c:f>
              <c:numCache>
                <c:formatCode>0.0;;</c:formatCode>
                <c:ptCount val="6"/>
                <c:pt idx="0">
                  <c:v>7.3709516028622586</c:v>
                </c:pt>
                <c:pt idx="1">
                  <c:v>0</c:v>
                </c:pt>
                <c:pt idx="2">
                  <c:v>6.913277433497135</c:v>
                </c:pt>
                <c:pt idx="3">
                  <c:v>7.9739310925265201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(120)</c:v>
                </c:pt>
                <c:pt idx="1">
                  <c:v>Heathlands Care Home (-)</c:v>
                </c:pt>
                <c:pt idx="2">
                  <c:v>Heatherwood Hospital Elective Surgical Hub (48)</c:v>
                </c:pt>
                <c:pt idx="3">
                  <c:v>Frimley Park Hospital (51)</c:v>
                </c:pt>
                <c:pt idx="4">
                  <c:v>Farnham Hospital (-)</c:v>
                </c:pt>
                <c:pt idx="5">
                  <c:v>Wexham Park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(120)</c:v>
                </c:pt>
                <c:pt idx="1">
                  <c:v>Heathlands Care Home (-)</c:v>
                </c:pt>
                <c:pt idx="2">
                  <c:v>Heatherwood Hospital Elective Surgical Hub (48)</c:v>
                </c:pt>
                <c:pt idx="3">
                  <c:v>Frimley Park Hospital (51)</c:v>
                </c:pt>
                <c:pt idx="4">
                  <c:v>Farnham Hospital (-)</c:v>
                </c:pt>
                <c:pt idx="5">
                  <c:v>Wexham Park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(120)</c:v>
                </c:pt>
                <c:pt idx="1">
                  <c:v>Heathlands Care Home (-)</c:v>
                </c:pt>
                <c:pt idx="2">
                  <c:v>Heatherwood Hospital Elective Surgical Hub (48)</c:v>
                </c:pt>
                <c:pt idx="3">
                  <c:v>Frimley Park Hospital (51)</c:v>
                </c:pt>
                <c:pt idx="4">
                  <c:v>Farnham Hospital (-)</c:v>
                </c:pt>
                <c:pt idx="5">
                  <c:v>Wexham Park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2.6290483971377414</c:v>
                </c:pt>
                <c:pt idx="1">
                  <c:v>0</c:v>
                </c:pt>
                <c:pt idx="2">
                  <c:v>3.086722566502865</c:v>
                </c:pt>
                <c:pt idx="3">
                  <c:v>2.0260689074734799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(440)</c:v>
                </c:pt>
                <c:pt idx="1">
                  <c:v>Heathlands Care Home (-)</c:v>
                </c:pt>
                <c:pt idx="2">
                  <c:v>Heatherwood Hospital Elective Surgical Hub (47)</c:v>
                </c:pt>
                <c:pt idx="3">
                  <c:v>Frimley Park Hospital (242)</c:v>
                </c:pt>
                <c:pt idx="4">
                  <c:v>Farnham Hospital (-)</c:v>
                </c:pt>
                <c:pt idx="5">
                  <c:v>Wexham Park Hospital (142)</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(440)</c:v>
                </c:pt>
                <c:pt idx="1">
                  <c:v>Heathlands Care Home (-)</c:v>
                </c:pt>
                <c:pt idx="2">
                  <c:v>Heatherwood Hospital Elective Surgical Hub (47)</c:v>
                </c:pt>
                <c:pt idx="3">
                  <c:v>Frimley Park Hospital (242)</c:v>
                </c:pt>
                <c:pt idx="4">
                  <c:v>Farnham Hospital (-)</c:v>
                </c:pt>
                <c:pt idx="5">
                  <c:v>Wexham Park Hospital (142)</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(440)</c:v>
                </c:pt>
                <c:pt idx="1">
                  <c:v>Heathlands Care Home (-)</c:v>
                </c:pt>
                <c:pt idx="2">
                  <c:v>Heatherwood Hospital Elective Surgical Hub (47)</c:v>
                </c:pt>
                <c:pt idx="3">
                  <c:v>Frimley Park Hospital (242)</c:v>
                </c:pt>
                <c:pt idx="4">
                  <c:v>Farnham Hospital (-)</c:v>
                </c:pt>
                <c:pt idx="5">
                  <c:v>Wexham Park Hospital (142)</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(440)</c:v>
                </c:pt>
                <c:pt idx="1">
                  <c:v>Heathlands Care Home (-)</c:v>
                </c:pt>
                <c:pt idx="2">
                  <c:v>Heatherwood Hospital Elective Surgical Hub (47)</c:v>
                </c:pt>
                <c:pt idx="3">
                  <c:v>Frimley Park Hospital (242)</c:v>
                </c:pt>
                <c:pt idx="4">
                  <c:v>Farnham Hospital (-)</c:v>
                </c:pt>
                <c:pt idx="5">
                  <c:v>Wexham Park Hospital (142)</c:v>
                </c:pt>
              </c:strCache>
            </c:strRef>
          </c:cat>
          <c:val>
            <c:numRef>
              <c:f>Sheet1!$G$2:$G$7</c:f>
              <c:numCache>
                <c:formatCode>0.0;;</c:formatCode>
                <c:ptCount val="6"/>
                <c:pt idx="0">
                  <c:v>6.7745711966140334</c:v>
                </c:pt>
                <c:pt idx="1">
                  <c:v>0</c:v>
                </c:pt>
                <c:pt idx="2">
                  <c:v>0</c:v>
                </c:pt>
                <c:pt idx="3">
                  <c:v>6.7630137803038863</c:v>
                </c:pt>
                <c:pt idx="4">
                  <c:v>0</c:v>
                </c:pt>
                <c:pt idx="5">
                  <c:v>6.1704212576880657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(440)</c:v>
                </c:pt>
                <c:pt idx="1">
                  <c:v>Heathlands Care Home (-)</c:v>
                </c:pt>
                <c:pt idx="2">
                  <c:v>Heatherwood Hospital Elective Surgical Hub (47)</c:v>
                </c:pt>
                <c:pt idx="3">
                  <c:v>Frimley Park Hospital (242)</c:v>
                </c:pt>
                <c:pt idx="4">
                  <c:v>Farnham Hospital (-)</c:v>
                </c:pt>
                <c:pt idx="5">
                  <c:v>Wexham Park Hospital (142)</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(440)</c:v>
                </c:pt>
                <c:pt idx="1">
                  <c:v>Heathlands Care Home (-)</c:v>
                </c:pt>
                <c:pt idx="2">
                  <c:v>Heatherwood Hospital Elective Surgical Hub (47)</c:v>
                </c:pt>
                <c:pt idx="3">
                  <c:v>Frimley Park Hospital (242)</c:v>
                </c:pt>
                <c:pt idx="4">
                  <c:v>Farnham Hospital (-)</c:v>
                </c:pt>
                <c:pt idx="5">
                  <c:v>Wexham Park Hospital (142)</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(440)</c:v>
                </c:pt>
                <c:pt idx="1">
                  <c:v>Heathlands Care Home (-)</c:v>
                </c:pt>
                <c:pt idx="2">
                  <c:v>Heatherwood Hospital Elective Surgical Hub (47)</c:v>
                </c:pt>
                <c:pt idx="3">
                  <c:v>Frimley Park Hospital (242)</c:v>
                </c:pt>
                <c:pt idx="4">
                  <c:v>Farnham Hospital (-)</c:v>
                </c:pt>
                <c:pt idx="5">
                  <c:v>Wexham Park Hospital (142)</c:v>
                </c:pt>
              </c:strCache>
            </c:strRef>
          </c:cat>
          <c:val>
            <c:numRef>
              <c:f>Sheet1!$J$2:$J$7</c:f>
              <c:numCache>
                <c:formatCode>0.0;;</c:formatCode>
                <c:ptCount val="6"/>
                <c:pt idx="0">
                  <c:v>0</c:v>
                </c:pt>
                <c:pt idx="1">
                  <c:v>0</c:v>
                </c:pt>
                <c:pt idx="2">
                  <c:v>9.6289175303871222</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3.2254288033859666</c:v>
                </c:pt>
                <c:pt idx="1">
                  <c:v>0</c:v>
                </c:pt>
                <c:pt idx="2">
                  <c:v>0.37108246961287783</c:v>
                </c:pt>
                <c:pt idx="3">
                  <c:v>3.2369862196961137</c:v>
                </c:pt>
                <c:pt idx="4">
                  <c:v>0</c:v>
                </c:pt>
                <c:pt idx="5">
                  <c:v>3.8295787423119343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Sheet1!$G$2:$G$7</c:f>
              <c:numCache>
                <c:formatCode>0.0;;</c:formatCode>
                <c:ptCount val="6"/>
                <c:pt idx="0">
                  <c:v>8.3965505808718426</c:v>
                </c:pt>
                <c:pt idx="1">
                  <c:v>0</c:v>
                </c:pt>
                <c:pt idx="2">
                  <c:v>9.085115222970332</c:v>
                </c:pt>
                <c:pt idx="3">
                  <c:v>8.4909656609074542</c:v>
                </c:pt>
                <c:pt idx="4">
                  <c:v>0</c:v>
                </c:pt>
                <c:pt idx="5">
                  <c:v>8.2186653377655077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1.6034494191281574</c:v>
                </c:pt>
                <c:pt idx="1">
                  <c:v>0</c:v>
                </c:pt>
                <c:pt idx="2">
                  <c:v>0.91488477702966797</c:v>
                </c:pt>
                <c:pt idx="3">
                  <c:v>1.5090343390925458</c:v>
                </c:pt>
                <c:pt idx="4">
                  <c:v>0</c:v>
                </c:pt>
                <c:pt idx="5">
                  <c:v>1.7813346622344923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Sheet1!$G$2:$G$7</c:f>
              <c:numCache>
                <c:formatCode>0.0;;</c:formatCode>
                <c:ptCount val="6"/>
                <c:pt idx="0">
                  <c:v>6.4044313450234158</c:v>
                </c:pt>
                <c:pt idx="1">
                  <c:v>0</c:v>
                </c:pt>
                <c:pt idx="2">
                  <c:v>0</c:v>
                </c:pt>
                <c:pt idx="3">
                  <c:v>6.6217556366388868</c:v>
                </c:pt>
                <c:pt idx="4">
                  <c:v>0</c:v>
                </c:pt>
                <c:pt idx="5">
                  <c:v>5.7449565935048668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Sheet1!$I$2:$I$7</c:f>
              <c:numCache>
                <c:formatCode>0.0;;</c:formatCode>
                <c:ptCount val="6"/>
                <c:pt idx="0">
                  <c:v>0</c:v>
                </c:pt>
                <c:pt idx="1">
                  <c:v>0</c:v>
                </c:pt>
                <c:pt idx="2">
                  <c:v>8.5547518919043259</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3.5955686549765842</c:v>
                </c:pt>
                <c:pt idx="1">
                  <c:v>0</c:v>
                </c:pt>
                <c:pt idx="2">
                  <c:v>1.4452481080956741</c:v>
                </c:pt>
                <c:pt idx="3">
                  <c:v>3.3782443633611132</c:v>
                </c:pt>
                <c:pt idx="4">
                  <c:v>0</c:v>
                </c:pt>
                <c:pt idx="5">
                  <c:v>4.2550434064951332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Sheet1!$G$2:$G$7</c:f>
              <c:numCache>
                <c:formatCode>0.0;;</c:formatCode>
                <c:ptCount val="6"/>
                <c:pt idx="0">
                  <c:v>8.4506091697056203</c:v>
                </c:pt>
                <c:pt idx="1">
                  <c:v>0</c:v>
                </c:pt>
                <c:pt idx="2">
                  <c:v>0</c:v>
                </c:pt>
                <c:pt idx="3">
                  <c:v>8.4204920702575361</c:v>
                </c:pt>
                <c:pt idx="4">
                  <c:v>0</c:v>
                </c:pt>
                <c:pt idx="5">
                  <c:v>8.4089645159052999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Sheet1!$J$2:$J$7</c:f>
              <c:numCache>
                <c:formatCode>0.0;;</c:formatCode>
                <c:ptCount val="6"/>
                <c:pt idx="0">
                  <c:v>0</c:v>
                </c:pt>
                <c:pt idx="1">
                  <c:v>0</c:v>
                </c:pt>
                <c:pt idx="2">
                  <c:v>10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1.5493908302943797</c:v>
                </c:pt>
                <c:pt idx="1">
                  <c:v>0</c:v>
                </c:pt>
                <c:pt idx="2">
                  <c:v>0</c:v>
                </c:pt>
                <c:pt idx="3">
                  <c:v>1.5795079297424639</c:v>
                </c:pt>
                <c:pt idx="4">
                  <c:v>0</c:v>
                </c:pt>
                <c:pt idx="5">
                  <c:v>1.5910354840947001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Sheet1!$G$2:$G$7</c:f>
              <c:numCache>
                <c:formatCode>0.0;;</c:formatCode>
                <c:ptCount val="6"/>
                <c:pt idx="0">
                  <c:v>9.0180538295951536</c:v>
                </c:pt>
                <c:pt idx="1">
                  <c:v>0</c:v>
                </c:pt>
                <c:pt idx="2">
                  <c:v>0</c:v>
                </c:pt>
                <c:pt idx="3">
                  <c:v>8.8700387644812952</c:v>
                </c:pt>
                <c:pt idx="4">
                  <c:v>0</c:v>
                </c:pt>
                <c:pt idx="5">
                  <c:v>9.2228724395650001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Sheet1!$J$2:$J$7</c:f>
              <c:numCache>
                <c:formatCode>0.0;;</c:formatCode>
                <c:ptCount val="6"/>
                <c:pt idx="0">
                  <c:v>0</c:v>
                </c:pt>
                <c:pt idx="1">
                  <c:v>0</c:v>
                </c:pt>
                <c:pt idx="2">
                  <c:v>9.8209100199459129</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0.98194617040484644</c:v>
                </c:pt>
                <c:pt idx="1">
                  <c:v>0</c:v>
                </c:pt>
                <c:pt idx="2">
                  <c:v>0.17908998005408705</c:v>
                </c:pt>
                <c:pt idx="3">
                  <c:v>1.1299612355187048</c:v>
                </c:pt>
                <c:pt idx="4">
                  <c:v>0</c:v>
                </c:pt>
                <c:pt idx="5">
                  <c:v>0.77712756043499986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Sheet1!$G$2:$G$7</c:f>
              <c:numCache>
                <c:formatCode>0.0;;</c:formatCode>
                <c:ptCount val="6"/>
                <c:pt idx="0">
                  <c:v>3.745877448423335</c:v>
                </c:pt>
                <c:pt idx="1">
                  <c:v>0</c:v>
                </c:pt>
                <c:pt idx="2">
                  <c:v>4.3159472008359554</c:v>
                </c:pt>
                <c:pt idx="3">
                  <c:v>3.9412285129837041</c:v>
                </c:pt>
                <c:pt idx="4">
                  <c:v>0</c:v>
                </c:pt>
                <c:pt idx="5">
                  <c:v>3.398667716068112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(47)</c:v>
                </c:pt>
                <c:pt idx="3">
                  <c:v>Frimley Park Hospital (245)</c:v>
                </c:pt>
                <c:pt idx="4">
                  <c:v>Farnham Hospital (-)</c:v>
                </c:pt>
                <c:pt idx="5">
                  <c:v>Wexham Park Hospital (144)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6.254122551576665</c:v>
                </c:pt>
                <c:pt idx="1">
                  <c:v>0</c:v>
                </c:pt>
                <c:pt idx="2">
                  <c:v>5.6840527991640446</c:v>
                </c:pt>
                <c:pt idx="3">
                  <c:v>6.0587714870162959</c:v>
                </c:pt>
                <c:pt idx="4">
                  <c:v>0</c:v>
                </c:pt>
                <c:pt idx="5">
                  <c:v>6.601332283931888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(48)</c:v>
                </c:pt>
                <c:pt idx="3">
                  <c:v>Frimley Park Hospital (240)</c:v>
                </c:pt>
                <c:pt idx="4">
                  <c:v>Farnham Hospital (-)</c:v>
                </c:pt>
                <c:pt idx="5">
                  <c:v>Wexham Park Hospital (142)</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(48)</c:v>
                </c:pt>
                <c:pt idx="3">
                  <c:v>Frimley Park Hospital (240)</c:v>
                </c:pt>
                <c:pt idx="4">
                  <c:v>Farnham Hospital (-)</c:v>
                </c:pt>
                <c:pt idx="5">
                  <c:v>Wexham Park Hospital (142)</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(48)</c:v>
                </c:pt>
                <c:pt idx="3">
                  <c:v>Frimley Park Hospital (240)</c:v>
                </c:pt>
                <c:pt idx="4">
                  <c:v>Farnham Hospital (-)</c:v>
                </c:pt>
                <c:pt idx="5">
                  <c:v>Wexham Park Hospital (142)</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(48)</c:v>
                </c:pt>
                <c:pt idx="3">
                  <c:v>Frimley Park Hospital (240)</c:v>
                </c:pt>
                <c:pt idx="4">
                  <c:v>Farnham Hospital (-)</c:v>
                </c:pt>
                <c:pt idx="5">
                  <c:v>Wexham Park Hospital (142)</c:v>
                </c:pt>
              </c:strCache>
            </c:strRef>
          </c:cat>
          <c:val>
            <c:numRef>
              <c:f>Sheet1!$G$2:$G$7</c:f>
              <c:numCache>
                <c:formatCode>0.0;;</c:formatCode>
                <c:ptCount val="6"/>
                <c:pt idx="0">
                  <c:v>9.1615196761575071</c:v>
                </c:pt>
                <c:pt idx="1">
                  <c:v>0</c:v>
                </c:pt>
                <c:pt idx="2">
                  <c:v>0</c:v>
                </c:pt>
                <c:pt idx="3">
                  <c:v>9.1648059511363567</c:v>
                </c:pt>
                <c:pt idx="4">
                  <c:v>0</c:v>
                </c:pt>
                <c:pt idx="5">
                  <c:v>8.9390823590783839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(48)</c:v>
                </c:pt>
                <c:pt idx="3">
                  <c:v>Frimley Park Hospital (240)</c:v>
                </c:pt>
                <c:pt idx="4">
                  <c:v>Farnham Hospital (-)</c:v>
                </c:pt>
                <c:pt idx="5">
                  <c:v>Wexham Park Hospital (142)</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(48)</c:v>
                </c:pt>
                <c:pt idx="3">
                  <c:v>Frimley Park Hospital (240)</c:v>
                </c:pt>
                <c:pt idx="4">
                  <c:v>Farnham Hospital (-)</c:v>
                </c:pt>
                <c:pt idx="5">
                  <c:v>Wexham Park Hospital (142)</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(48)</c:v>
                </c:pt>
                <c:pt idx="3">
                  <c:v>Frimley Park Hospital (240)</c:v>
                </c:pt>
                <c:pt idx="4">
                  <c:v>Farnham Hospital (-)</c:v>
                </c:pt>
                <c:pt idx="5">
                  <c:v>Wexham Park Hospital (142)</c:v>
                </c:pt>
              </c:strCache>
            </c:strRef>
          </c:cat>
          <c:val>
            <c:numRef>
              <c:f>Sheet1!$J$2:$J$7</c:f>
              <c:numCache>
                <c:formatCode>0.0;;</c:formatCode>
                <c:ptCount val="6"/>
                <c:pt idx="0">
                  <c:v>0</c:v>
                </c:pt>
                <c:pt idx="1">
                  <c:v>0</c:v>
                </c:pt>
                <c:pt idx="2">
                  <c:v>9.9369932936724794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0.83848032384249294</c:v>
                </c:pt>
                <c:pt idx="1">
                  <c:v>0</c:v>
                </c:pt>
                <c:pt idx="2">
                  <c:v>6.300670632752059E-2</c:v>
                </c:pt>
                <c:pt idx="3">
                  <c:v>0.83519404886364335</c:v>
                </c:pt>
                <c:pt idx="4">
                  <c:v>0</c:v>
                </c:pt>
                <c:pt idx="5">
                  <c:v>1.0609176409216161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(321)</c:v>
                </c:pt>
                <c:pt idx="1">
                  <c:v>Heathlands Care Home (-)</c:v>
                </c:pt>
                <c:pt idx="2">
                  <c:v>Heatherwood Hospital Elective Surgical Hub (41)</c:v>
                </c:pt>
                <c:pt idx="3">
                  <c:v>Frimley Park Hospital (166)</c:v>
                </c:pt>
                <c:pt idx="4">
                  <c:v>Farnham Hospital (-)</c:v>
                </c:pt>
                <c:pt idx="5">
                  <c:v>Wexham Park Hospital (104)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(321)</c:v>
                </c:pt>
                <c:pt idx="1">
                  <c:v>Heathlands Care Home (-)</c:v>
                </c:pt>
                <c:pt idx="2">
                  <c:v>Heatherwood Hospital Elective Surgical Hub (41)</c:v>
                </c:pt>
                <c:pt idx="3">
                  <c:v>Frimley Park Hospital (166)</c:v>
                </c:pt>
                <c:pt idx="4">
                  <c:v>Farnham Hospital (-)</c:v>
                </c:pt>
                <c:pt idx="5">
                  <c:v>Wexham Park Hospital (104)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(321)</c:v>
                </c:pt>
                <c:pt idx="1">
                  <c:v>Heathlands Care Home (-)</c:v>
                </c:pt>
                <c:pt idx="2">
                  <c:v>Heatherwood Hospital Elective Surgical Hub (41)</c:v>
                </c:pt>
                <c:pt idx="3">
                  <c:v>Frimley Park Hospital (166)</c:v>
                </c:pt>
                <c:pt idx="4">
                  <c:v>Farnham Hospital (-)</c:v>
                </c:pt>
                <c:pt idx="5">
                  <c:v>Wexham Park Hospital (104)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(321)</c:v>
                </c:pt>
                <c:pt idx="1">
                  <c:v>Heathlands Care Home (-)</c:v>
                </c:pt>
                <c:pt idx="2">
                  <c:v>Heatherwood Hospital Elective Surgical Hub (41)</c:v>
                </c:pt>
                <c:pt idx="3">
                  <c:v>Frimley Park Hospital (166)</c:v>
                </c:pt>
                <c:pt idx="4">
                  <c:v>Farnham Hospital (-)</c:v>
                </c:pt>
                <c:pt idx="5">
                  <c:v>Wexham Park Hospital (104)</c:v>
                </c:pt>
              </c:strCache>
            </c:strRef>
          </c:cat>
          <c:val>
            <c:numRef>
              <c:f>Sheet1!$G$2:$G$7</c:f>
              <c:numCache>
                <c:formatCode>0.0;;</c:formatCode>
                <c:ptCount val="6"/>
                <c:pt idx="0">
                  <c:v>8.0259490450491864</c:v>
                </c:pt>
                <c:pt idx="1">
                  <c:v>0</c:v>
                </c:pt>
                <c:pt idx="2">
                  <c:v>0</c:v>
                </c:pt>
                <c:pt idx="3">
                  <c:v>7.8410698686110507</c:v>
                </c:pt>
                <c:pt idx="4">
                  <c:v>0</c:v>
                </c:pt>
                <c:pt idx="5">
                  <c:v>7.7961226680435693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(321)</c:v>
                </c:pt>
                <c:pt idx="1">
                  <c:v>Heathlands Care Home (-)</c:v>
                </c:pt>
                <c:pt idx="2">
                  <c:v>Heatherwood Hospital Elective Surgical Hub (41)</c:v>
                </c:pt>
                <c:pt idx="3">
                  <c:v>Frimley Park Hospital (166)</c:v>
                </c:pt>
                <c:pt idx="4">
                  <c:v>Farnham Hospital (-)</c:v>
                </c:pt>
                <c:pt idx="5">
                  <c:v>Wexham Park Hospital (104)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(321)</c:v>
                </c:pt>
                <c:pt idx="1">
                  <c:v>Heathlands Care Home (-)</c:v>
                </c:pt>
                <c:pt idx="2">
                  <c:v>Heatherwood Hospital Elective Surgical Hub (41)</c:v>
                </c:pt>
                <c:pt idx="3">
                  <c:v>Frimley Park Hospital (166)</c:v>
                </c:pt>
                <c:pt idx="4">
                  <c:v>Farnham Hospital (-)</c:v>
                </c:pt>
                <c:pt idx="5">
                  <c:v>Wexham Park Hospital (104)</c:v>
                </c:pt>
              </c:strCache>
            </c:strRef>
          </c:cat>
          <c:val>
            <c:numRef>
              <c:f>Sheet1!$I$2:$I$7</c:f>
              <c:numCache>
                <c:formatCode>0.0;;</c:formatCode>
                <c:ptCount val="6"/>
                <c:pt idx="0">
                  <c:v>0</c:v>
                </c:pt>
                <c:pt idx="1">
                  <c:v>0</c:v>
                </c:pt>
                <c:pt idx="2">
                  <c:v>9.4647026403575385</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(321)</c:v>
                </c:pt>
                <c:pt idx="1">
                  <c:v>Heathlands Care Home (-)</c:v>
                </c:pt>
                <c:pt idx="2">
                  <c:v>Heatherwood Hospital Elective Surgical Hub (41)</c:v>
                </c:pt>
                <c:pt idx="3">
                  <c:v>Frimley Park Hospital (166)</c:v>
                </c:pt>
                <c:pt idx="4">
                  <c:v>Farnham Hospital (-)</c:v>
                </c:pt>
                <c:pt idx="5">
                  <c:v>Wexham Park Hospital (104)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1.9740509549508136</c:v>
                </c:pt>
                <c:pt idx="1">
                  <c:v>0</c:v>
                </c:pt>
                <c:pt idx="2">
                  <c:v>0.5352973596424615</c:v>
                </c:pt>
                <c:pt idx="3">
                  <c:v>2.1589301313889493</c:v>
                </c:pt>
                <c:pt idx="4">
                  <c:v>0</c:v>
                </c:pt>
                <c:pt idx="5">
                  <c:v>2.2038773319564307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(262)</c:v>
                </c:pt>
                <c:pt idx="1">
                  <c:v>Heathlands Care Home (-)</c:v>
                </c:pt>
                <c:pt idx="2">
                  <c:v>Heatherwood Hospital Elective Surgical Hub (34)</c:v>
                </c:pt>
                <c:pt idx="3">
                  <c:v>Frimley Park Hospital (134)</c:v>
                </c:pt>
                <c:pt idx="4">
                  <c:v>Farnham Hospital (-)</c:v>
                </c:pt>
                <c:pt idx="5">
                  <c:v>Wexham Park Hospital (86)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(262)</c:v>
                </c:pt>
                <c:pt idx="1">
                  <c:v>Heathlands Care Home (-)</c:v>
                </c:pt>
                <c:pt idx="2">
                  <c:v>Heatherwood Hospital Elective Surgical Hub (34)</c:v>
                </c:pt>
                <c:pt idx="3">
                  <c:v>Frimley Park Hospital (134)</c:v>
                </c:pt>
                <c:pt idx="4">
                  <c:v>Farnham Hospital (-)</c:v>
                </c:pt>
                <c:pt idx="5">
                  <c:v>Wexham Park Hospital (86)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(262)</c:v>
                </c:pt>
                <c:pt idx="1">
                  <c:v>Heathlands Care Home (-)</c:v>
                </c:pt>
                <c:pt idx="2">
                  <c:v>Heatherwood Hospital Elective Surgical Hub (34)</c:v>
                </c:pt>
                <c:pt idx="3">
                  <c:v>Frimley Park Hospital (134)</c:v>
                </c:pt>
                <c:pt idx="4">
                  <c:v>Farnham Hospital (-)</c:v>
                </c:pt>
                <c:pt idx="5">
                  <c:v>Wexham Park Hospital (86)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(262)</c:v>
                </c:pt>
                <c:pt idx="1">
                  <c:v>Heathlands Care Home (-)</c:v>
                </c:pt>
                <c:pt idx="2">
                  <c:v>Heatherwood Hospital Elective Surgical Hub (34)</c:v>
                </c:pt>
                <c:pt idx="3">
                  <c:v>Frimley Park Hospital (134)</c:v>
                </c:pt>
                <c:pt idx="4">
                  <c:v>Farnham Hospital (-)</c:v>
                </c:pt>
                <c:pt idx="5">
                  <c:v>Wexham Park Hospital (86)</c:v>
                </c:pt>
              </c:strCache>
            </c:strRef>
          </c:cat>
          <c:val>
            <c:numRef>
              <c:f>Sheet1!$G$2:$G$7</c:f>
              <c:numCache>
                <c:formatCode>0.0;;</c:formatCode>
                <c:ptCount val="6"/>
                <c:pt idx="0">
                  <c:v>8.40376666365764</c:v>
                </c:pt>
                <c:pt idx="1">
                  <c:v>0</c:v>
                </c:pt>
                <c:pt idx="2">
                  <c:v>0</c:v>
                </c:pt>
                <c:pt idx="3">
                  <c:v>8.4108296432386798</c:v>
                </c:pt>
                <c:pt idx="4">
                  <c:v>0</c:v>
                </c:pt>
                <c:pt idx="5">
                  <c:v>8.2273558774958175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(262)</c:v>
                </c:pt>
                <c:pt idx="1">
                  <c:v>Heathlands Care Home (-)</c:v>
                </c:pt>
                <c:pt idx="2">
                  <c:v>Heatherwood Hospital Elective Surgical Hub (34)</c:v>
                </c:pt>
                <c:pt idx="3">
                  <c:v>Frimley Park Hospital (134)</c:v>
                </c:pt>
                <c:pt idx="4">
                  <c:v>Farnham Hospital (-)</c:v>
                </c:pt>
                <c:pt idx="5">
                  <c:v>Wexham Park Hospital (86)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(262)</c:v>
                </c:pt>
                <c:pt idx="1">
                  <c:v>Heathlands Care Home (-)</c:v>
                </c:pt>
                <c:pt idx="2">
                  <c:v>Heatherwood Hospital Elective Surgical Hub (34)</c:v>
                </c:pt>
                <c:pt idx="3">
                  <c:v>Frimley Park Hospital (134)</c:v>
                </c:pt>
                <c:pt idx="4">
                  <c:v>Farnham Hospital (-)</c:v>
                </c:pt>
                <c:pt idx="5">
                  <c:v>Wexham Park Hospital (86)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(262)</c:v>
                </c:pt>
                <c:pt idx="1">
                  <c:v>Heathlands Care Home (-)</c:v>
                </c:pt>
                <c:pt idx="2">
                  <c:v>Heatherwood Hospital Elective Surgical Hub (34)</c:v>
                </c:pt>
                <c:pt idx="3">
                  <c:v>Frimley Park Hospital (134)</c:v>
                </c:pt>
                <c:pt idx="4">
                  <c:v>Farnham Hospital (-)</c:v>
                </c:pt>
                <c:pt idx="5">
                  <c:v>Wexham Park Hospital (86)</c:v>
                </c:pt>
              </c:strCache>
            </c:strRef>
          </c:cat>
          <c:val>
            <c:numRef>
              <c:f>Sheet1!$J$2:$J$7</c:f>
              <c:numCache>
                <c:formatCode>0.0;;</c:formatCode>
                <c:ptCount val="6"/>
                <c:pt idx="0">
                  <c:v>0</c:v>
                </c:pt>
                <c:pt idx="1">
                  <c:v>0</c:v>
                </c:pt>
                <c:pt idx="2">
                  <c:v>9.7439438693316767</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1.59623333634236</c:v>
                </c:pt>
                <c:pt idx="1">
                  <c:v>0</c:v>
                </c:pt>
                <c:pt idx="2">
                  <c:v>0.25605613066832333</c:v>
                </c:pt>
                <c:pt idx="3">
                  <c:v>1.5891703567613202</c:v>
                </c:pt>
                <c:pt idx="4">
                  <c:v>0</c:v>
                </c:pt>
                <c:pt idx="5">
                  <c:v>1.7726441225041825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(160)</c:v>
                </c:pt>
                <c:pt idx="1">
                  <c:v>Heathlands Care Home (-)</c:v>
                </c:pt>
                <c:pt idx="2">
                  <c:v>Heatherwood Hospital Elective Surgical Hub (-)</c:v>
                </c:pt>
                <c:pt idx="3">
                  <c:v>Frimley Park Hospital (85)</c:v>
                </c:pt>
                <c:pt idx="4">
                  <c:v>Farnham Hospital (-)</c:v>
                </c:pt>
                <c:pt idx="5">
                  <c:v>Wexham Park Hospital (50)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(160)</c:v>
                </c:pt>
                <c:pt idx="1">
                  <c:v>Heathlands Care Home (-)</c:v>
                </c:pt>
                <c:pt idx="2">
                  <c:v>Heatherwood Hospital Elective Surgical Hub (-)</c:v>
                </c:pt>
                <c:pt idx="3">
                  <c:v>Frimley Park Hospital (85)</c:v>
                </c:pt>
                <c:pt idx="4">
                  <c:v>Farnham Hospital (-)</c:v>
                </c:pt>
                <c:pt idx="5">
                  <c:v>Wexham Park Hospital (50)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(160)</c:v>
                </c:pt>
                <c:pt idx="1">
                  <c:v>Heathlands Care Home (-)</c:v>
                </c:pt>
                <c:pt idx="2">
                  <c:v>Heatherwood Hospital Elective Surgical Hub (-)</c:v>
                </c:pt>
                <c:pt idx="3">
                  <c:v>Frimley Park Hospital (85)</c:v>
                </c:pt>
                <c:pt idx="4">
                  <c:v>Farnham Hospital (-)</c:v>
                </c:pt>
                <c:pt idx="5">
                  <c:v>Wexham Park Hospital (50)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(160)</c:v>
                </c:pt>
                <c:pt idx="1">
                  <c:v>Heathlands Care Home (-)</c:v>
                </c:pt>
                <c:pt idx="2">
                  <c:v>Heatherwood Hospital Elective Surgical Hub (-)</c:v>
                </c:pt>
                <c:pt idx="3">
                  <c:v>Frimley Park Hospital (85)</c:v>
                </c:pt>
                <c:pt idx="4">
                  <c:v>Farnham Hospital (-)</c:v>
                </c:pt>
                <c:pt idx="5">
                  <c:v>Wexham Park Hospital (50)</c:v>
                </c:pt>
              </c:strCache>
            </c:strRef>
          </c:cat>
          <c:val>
            <c:numRef>
              <c:f>Sheet1!$G$2:$G$7</c:f>
              <c:numCache>
                <c:formatCode>0.0;;</c:formatCode>
                <c:ptCount val="6"/>
                <c:pt idx="0">
                  <c:v>8.0463557795046317</c:v>
                </c:pt>
                <c:pt idx="1">
                  <c:v>0</c:v>
                </c:pt>
                <c:pt idx="2">
                  <c:v>0</c:v>
                </c:pt>
                <c:pt idx="3">
                  <c:v>8.1098177395289248</c:v>
                </c:pt>
                <c:pt idx="4">
                  <c:v>0</c:v>
                </c:pt>
                <c:pt idx="5">
                  <c:v>6.8531313762221551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(160)</c:v>
                </c:pt>
                <c:pt idx="1">
                  <c:v>Heathlands Care Home (-)</c:v>
                </c:pt>
                <c:pt idx="2">
                  <c:v>Heatherwood Hospital Elective Surgical Hub (-)</c:v>
                </c:pt>
                <c:pt idx="3">
                  <c:v>Frimley Park Hospital (85)</c:v>
                </c:pt>
                <c:pt idx="4">
                  <c:v>Farnham Hospital (-)</c:v>
                </c:pt>
                <c:pt idx="5">
                  <c:v>Wexham Park Hospital (50)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(160)</c:v>
                </c:pt>
                <c:pt idx="1">
                  <c:v>Heathlands Care Home (-)</c:v>
                </c:pt>
                <c:pt idx="2">
                  <c:v>Heatherwood Hospital Elective Surgical Hub (-)</c:v>
                </c:pt>
                <c:pt idx="3">
                  <c:v>Frimley Park Hospital (85)</c:v>
                </c:pt>
                <c:pt idx="4">
                  <c:v>Farnham Hospital (-)</c:v>
                </c:pt>
                <c:pt idx="5">
                  <c:v>Wexham Park Hospital (50)</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(160)</c:v>
                </c:pt>
                <c:pt idx="1">
                  <c:v>Heathlands Care Home (-)</c:v>
                </c:pt>
                <c:pt idx="2">
                  <c:v>Heatherwood Hospital Elective Surgical Hub (-)</c:v>
                </c:pt>
                <c:pt idx="3">
                  <c:v>Frimley Park Hospital (85)</c:v>
                </c:pt>
                <c:pt idx="4">
                  <c:v>Farnham Hospital (-)</c:v>
                </c:pt>
                <c:pt idx="5">
                  <c:v>Wexham Park Hospital (50)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1.9536442204953683</c:v>
                </c:pt>
                <c:pt idx="1">
                  <c:v>0</c:v>
                </c:pt>
                <c:pt idx="2">
                  <c:v>0</c:v>
                </c:pt>
                <c:pt idx="3">
                  <c:v>1.8901822604710752</c:v>
                </c:pt>
                <c:pt idx="4">
                  <c:v>0</c:v>
                </c:pt>
                <c:pt idx="5">
                  <c:v>3.1468686237778449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Heathlands Care Home (-)</c:v>
                </c:pt>
                <c:pt idx="2">
                  <c:v>Heatherwood Hospital Elective Surgical Hub (-)</c:v>
                </c:pt>
                <c:pt idx="3">
                  <c:v>Frimley Park Hospital (94)</c:v>
                </c:pt>
                <c:pt idx="4">
                  <c:v>Farnham Hospital (-)</c:v>
                </c:pt>
                <c:pt idx="5">
                  <c:v>Wexham Park Hospital (70)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Heathlands Care Home (-)</c:v>
                </c:pt>
                <c:pt idx="2">
                  <c:v>Heatherwood Hospital Elective Surgical Hub (-)</c:v>
                </c:pt>
                <c:pt idx="3">
                  <c:v>Frimley Park Hospital (94)</c:v>
                </c:pt>
                <c:pt idx="4">
                  <c:v>Farnham Hospital (-)</c:v>
                </c:pt>
                <c:pt idx="5">
                  <c:v>Wexham Park Hospital (70)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Heathlands Care Home (-)</c:v>
                </c:pt>
                <c:pt idx="2">
                  <c:v>Heatherwood Hospital Elective Surgical Hub (-)</c:v>
                </c:pt>
                <c:pt idx="3">
                  <c:v>Frimley Park Hospital (94)</c:v>
                </c:pt>
                <c:pt idx="4">
                  <c:v>Farnham Hospital (-)</c:v>
                </c:pt>
                <c:pt idx="5">
                  <c:v>Wexham Park Hospital (70)</c:v>
                </c:pt>
              </c:strCache>
            </c:strRef>
          </c:cat>
          <c:val>
            <c:numRef>
              <c:f>Sheet1!$F$2:$F$7</c:f>
              <c:numCache>
                <c:formatCode>0.0;;</c:formatCode>
                <c:ptCount val="6"/>
                <c:pt idx="0">
                  <c:v>0</c:v>
                </c:pt>
                <c:pt idx="1">
                  <c:v>0</c:v>
                </c:pt>
                <c:pt idx="2">
                  <c:v>0</c:v>
                </c:pt>
                <c:pt idx="3">
                  <c:v>0</c:v>
                </c:pt>
                <c:pt idx="4">
                  <c:v>0</c:v>
                </c:pt>
                <c:pt idx="5">
                  <c:v>5.2016141641951874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Heathlands Care Home (-)</c:v>
                </c:pt>
                <c:pt idx="2">
                  <c:v>Heatherwood Hospital Elective Surgical Hub (-)</c:v>
                </c:pt>
                <c:pt idx="3">
                  <c:v>Frimley Park Hospital (94)</c:v>
                </c:pt>
                <c:pt idx="4">
                  <c:v>Farnham Hospital (-)</c:v>
                </c:pt>
                <c:pt idx="5">
                  <c:v>Wexham Park Hospital (70)</c:v>
                </c:pt>
              </c:strCache>
            </c:strRef>
          </c:cat>
          <c:val>
            <c:numRef>
              <c:f>Sheet1!$G$2:$G$7</c:f>
              <c:numCache>
                <c:formatCode>0.0;;</c:formatCode>
                <c:ptCount val="6"/>
                <c:pt idx="0">
                  <c:v>6.211638241663807</c:v>
                </c:pt>
                <c:pt idx="1">
                  <c:v>0</c:v>
                </c:pt>
                <c:pt idx="2">
                  <c:v>0</c:v>
                </c:pt>
                <c:pt idx="3">
                  <c:v>6.0948480169998343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Heathlands Care Home (-)</c:v>
                </c:pt>
                <c:pt idx="2">
                  <c:v>Heatherwood Hospital Elective Surgical Hub (-)</c:v>
                </c:pt>
                <c:pt idx="3">
                  <c:v>Frimley Park Hospital (94)</c:v>
                </c:pt>
                <c:pt idx="4">
                  <c:v>Farnham Hospital (-)</c:v>
                </c:pt>
                <c:pt idx="5">
                  <c:v>Wexham Park Hospital (70)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Heathlands Care Home (-)</c:v>
                </c:pt>
                <c:pt idx="2">
                  <c:v>Heatherwood Hospital Elective Surgical Hub (-)</c:v>
                </c:pt>
                <c:pt idx="3">
                  <c:v>Frimley Park Hospital (94)</c:v>
                </c:pt>
                <c:pt idx="4">
                  <c:v>Farnham Hospital (-)</c:v>
                </c:pt>
                <c:pt idx="5">
                  <c:v>Wexham Park Hospital (70)</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(187)</c:v>
                </c:pt>
                <c:pt idx="1">
                  <c:v>Heathlands Care Home (-)</c:v>
                </c:pt>
                <c:pt idx="2">
                  <c:v>Heatherwood Hospital Elective Surgical Hub (-)</c:v>
                </c:pt>
                <c:pt idx="3">
                  <c:v>Frimley Park Hospital (94)</c:v>
                </c:pt>
                <c:pt idx="4">
                  <c:v>Farnham Hospital (-)</c:v>
                </c:pt>
                <c:pt idx="5">
                  <c:v>Wexham Park Hospital (70)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3.788361758336193</c:v>
                </c:pt>
                <c:pt idx="1">
                  <c:v>0</c:v>
                </c:pt>
                <c:pt idx="2">
                  <c:v>0</c:v>
                </c:pt>
                <c:pt idx="3">
                  <c:v>3.9051519830001657</c:v>
                </c:pt>
                <c:pt idx="4">
                  <c:v>0</c:v>
                </c:pt>
                <c:pt idx="5">
                  <c:v>4.7983858358048126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Heathlands Care Home (-)</c:v>
                </c:pt>
                <c:pt idx="2">
                  <c:v>Heatherwood Hospital Elective Surgical Hub (48)</c:v>
                </c:pt>
                <c:pt idx="3">
                  <c:v>Frimley Park Hospital (224)</c:v>
                </c:pt>
                <c:pt idx="4">
                  <c:v>Farnham Hospital (-)</c:v>
                </c:pt>
                <c:pt idx="5">
                  <c:v>Wexham Park Hospital (133)</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Heathlands Care Home (-)</c:v>
                </c:pt>
                <c:pt idx="2">
                  <c:v>Heatherwood Hospital Elective Surgical Hub (48)</c:v>
                </c:pt>
                <c:pt idx="3">
                  <c:v>Frimley Park Hospital (224)</c:v>
                </c:pt>
                <c:pt idx="4">
                  <c:v>Farnham Hospital (-)</c:v>
                </c:pt>
                <c:pt idx="5">
                  <c:v>Wexham Park Hospital (133)</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Heathlands Care Home (-)</c:v>
                </c:pt>
                <c:pt idx="2">
                  <c:v>Heatherwood Hospital Elective Surgical Hub (48)</c:v>
                </c:pt>
                <c:pt idx="3">
                  <c:v>Frimley Park Hospital (224)</c:v>
                </c:pt>
                <c:pt idx="4">
                  <c:v>Farnham Hospital (-)</c:v>
                </c:pt>
                <c:pt idx="5">
                  <c:v>Wexham Park Hospital (133)</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Heathlands Care Home (-)</c:v>
                </c:pt>
                <c:pt idx="2">
                  <c:v>Heatherwood Hospital Elective Surgical Hub (48)</c:v>
                </c:pt>
                <c:pt idx="3">
                  <c:v>Frimley Park Hospital (224)</c:v>
                </c:pt>
                <c:pt idx="4">
                  <c:v>Farnham Hospital (-)</c:v>
                </c:pt>
                <c:pt idx="5">
                  <c:v>Wexham Park Hospital (133)</c:v>
                </c:pt>
              </c:strCache>
            </c:strRef>
          </c:cat>
          <c:val>
            <c:numRef>
              <c:f>Sheet1!$G$2:$G$7</c:f>
              <c:numCache>
                <c:formatCode>0.0;;</c:formatCode>
                <c:ptCount val="6"/>
                <c:pt idx="0">
                  <c:v>9.613023866465598</c:v>
                </c:pt>
                <c:pt idx="1">
                  <c:v>0</c:v>
                </c:pt>
                <c:pt idx="2">
                  <c:v>0</c:v>
                </c:pt>
                <c:pt idx="3">
                  <c:v>0</c:v>
                </c:pt>
                <c:pt idx="4">
                  <c:v>0</c:v>
                </c:pt>
                <c:pt idx="5">
                  <c:v>9.3772264320422032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Heathlands Care Home (-)</c:v>
                </c:pt>
                <c:pt idx="2">
                  <c:v>Heatherwood Hospital Elective Surgical Hub (48)</c:v>
                </c:pt>
                <c:pt idx="3">
                  <c:v>Frimley Park Hospital (224)</c:v>
                </c:pt>
                <c:pt idx="4">
                  <c:v>Farnham Hospital (-)</c:v>
                </c:pt>
                <c:pt idx="5">
                  <c:v>Wexham Park Hospital (133)</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Heathlands Care Home (-)</c:v>
                </c:pt>
                <c:pt idx="2">
                  <c:v>Heatherwood Hospital Elective Surgical Hub (48)</c:v>
                </c:pt>
                <c:pt idx="3">
                  <c:v>Frimley Park Hospital (224)</c:v>
                </c:pt>
                <c:pt idx="4">
                  <c:v>Farnham Hospital (-)</c:v>
                </c:pt>
                <c:pt idx="5">
                  <c:v>Wexham Park Hospital (133)</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Heathlands Care Home (-)</c:v>
                </c:pt>
                <c:pt idx="2">
                  <c:v>Heatherwood Hospital Elective Surgical Hub (48)</c:v>
                </c:pt>
                <c:pt idx="3">
                  <c:v>Frimley Park Hospital (224)</c:v>
                </c:pt>
                <c:pt idx="4">
                  <c:v>Farnham Hospital (-)</c:v>
                </c:pt>
                <c:pt idx="5">
                  <c:v>Wexham Park Hospital (133)</c:v>
                </c:pt>
              </c:strCache>
            </c:strRef>
          </c:cat>
          <c:val>
            <c:numRef>
              <c:f>Sheet1!$J$2:$J$7</c:f>
              <c:numCache>
                <c:formatCode>0.0;;</c:formatCode>
                <c:ptCount val="6"/>
                <c:pt idx="0">
                  <c:v>0</c:v>
                </c:pt>
                <c:pt idx="1">
                  <c:v>0</c:v>
                </c:pt>
                <c:pt idx="2">
                  <c:v>10</c:v>
                </c:pt>
                <c:pt idx="3">
                  <c:v>9.8047354521391981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0.38697613353440197</c:v>
                </c:pt>
                <c:pt idx="1">
                  <c:v>0</c:v>
                </c:pt>
                <c:pt idx="2">
                  <c:v>0</c:v>
                </c:pt>
                <c:pt idx="3">
                  <c:v>0.19526454786080194</c:v>
                </c:pt>
                <c:pt idx="4">
                  <c:v>0</c:v>
                </c:pt>
                <c:pt idx="5">
                  <c:v>0.62277356795779681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(425)</c:v>
                </c:pt>
                <c:pt idx="1">
                  <c:v>Heathlands Care Home (-)</c:v>
                </c:pt>
                <c:pt idx="2">
                  <c:v>Heatherwood Hospital Elective Surgical Hub (47)</c:v>
                </c:pt>
                <c:pt idx="3">
                  <c:v>Frimley Park Hospital (232)</c:v>
                </c:pt>
                <c:pt idx="4">
                  <c:v>Farnham Hospital (-)</c:v>
                </c:pt>
                <c:pt idx="5">
                  <c:v>Wexham Park Hospital (135)</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(425)</c:v>
                </c:pt>
                <c:pt idx="1">
                  <c:v>Heathlands Care Home (-)</c:v>
                </c:pt>
                <c:pt idx="2">
                  <c:v>Heatherwood Hospital Elective Surgical Hub (47)</c:v>
                </c:pt>
                <c:pt idx="3">
                  <c:v>Frimley Park Hospital (232)</c:v>
                </c:pt>
                <c:pt idx="4">
                  <c:v>Farnham Hospital (-)</c:v>
                </c:pt>
                <c:pt idx="5">
                  <c:v>Wexham Park Hospital (135)</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(425)</c:v>
                </c:pt>
                <c:pt idx="1">
                  <c:v>Heathlands Care Home (-)</c:v>
                </c:pt>
                <c:pt idx="2">
                  <c:v>Heatherwood Hospital Elective Surgical Hub (47)</c:v>
                </c:pt>
                <c:pt idx="3">
                  <c:v>Frimley Park Hospital (232)</c:v>
                </c:pt>
                <c:pt idx="4">
                  <c:v>Farnham Hospital (-)</c:v>
                </c:pt>
                <c:pt idx="5">
                  <c:v>Wexham Park Hospital (135)</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(425)</c:v>
                </c:pt>
                <c:pt idx="1">
                  <c:v>Heathlands Care Home (-)</c:v>
                </c:pt>
                <c:pt idx="2">
                  <c:v>Heatherwood Hospital Elective Surgical Hub (47)</c:v>
                </c:pt>
                <c:pt idx="3">
                  <c:v>Frimley Park Hospital (232)</c:v>
                </c:pt>
                <c:pt idx="4">
                  <c:v>Farnham Hospital (-)</c:v>
                </c:pt>
                <c:pt idx="5">
                  <c:v>Wexham Park Hospital (135)</c:v>
                </c:pt>
              </c:strCache>
            </c:strRef>
          </c:cat>
          <c:val>
            <c:numRef>
              <c:f>Sheet1!$G$2:$G$7</c:f>
              <c:numCache>
                <c:formatCode>0.0;;</c:formatCode>
                <c:ptCount val="6"/>
                <c:pt idx="0">
                  <c:v>8.8228539894491895</c:v>
                </c:pt>
                <c:pt idx="1">
                  <c:v>0</c:v>
                </c:pt>
                <c:pt idx="2">
                  <c:v>0</c:v>
                </c:pt>
                <c:pt idx="3">
                  <c:v>8.9402450176521775</c:v>
                </c:pt>
                <c:pt idx="4">
                  <c:v>0</c:v>
                </c:pt>
                <c:pt idx="5">
                  <c:v>8.5720235217201566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(425)</c:v>
                </c:pt>
                <c:pt idx="1">
                  <c:v>Heathlands Care Home (-)</c:v>
                </c:pt>
                <c:pt idx="2">
                  <c:v>Heatherwood Hospital Elective Surgical Hub (47)</c:v>
                </c:pt>
                <c:pt idx="3">
                  <c:v>Frimley Park Hospital (232)</c:v>
                </c:pt>
                <c:pt idx="4">
                  <c:v>Farnham Hospital (-)</c:v>
                </c:pt>
                <c:pt idx="5">
                  <c:v>Wexham Park Hospital (135)</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(425)</c:v>
                </c:pt>
                <c:pt idx="1">
                  <c:v>Heathlands Care Home (-)</c:v>
                </c:pt>
                <c:pt idx="2">
                  <c:v>Heatherwood Hospital Elective Surgical Hub (47)</c:v>
                </c:pt>
                <c:pt idx="3">
                  <c:v>Frimley Park Hospital (232)</c:v>
                </c:pt>
                <c:pt idx="4">
                  <c:v>Farnham Hospital (-)</c:v>
                </c:pt>
                <c:pt idx="5">
                  <c:v>Wexham Park Hospital (135)</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(425)</c:v>
                </c:pt>
                <c:pt idx="1">
                  <c:v>Heathlands Care Home (-)</c:v>
                </c:pt>
                <c:pt idx="2">
                  <c:v>Heatherwood Hospital Elective Surgical Hub (47)</c:v>
                </c:pt>
                <c:pt idx="3">
                  <c:v>Frimley Park Hospital (232)</c:v>
                </c:pt>
                <c:pt idx="4">
                  <c:v>Farnham Hospital (-)</c:v>
                </c:pt>
                <c:pt idx="5">
                  <c:v>Wexham Park Hospital (135)</c:v>
                </c:pt>
              </c:strCache>
            </c:strRef>
          </c:cat>
          <c:val>
            <c:numRef>
              <c:f>Sheet1!$J$2:$J$7</c:f>
              <c:numCache>
                <c:formatCode>0.0;;</c:formatCode>
                <c:ptCount val="6"/>
                <c:pt idx="0">
                  <c:v>0</c:v>
                </c:pt>
                <c:pt idx="1">
                  <c:v>0</c:v>
                </c:pt>
                <c:pt idx="2">
                  <c:v>9.6341906461227058</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1.1771460105508105</c:v>
                </c:pt>
                <c:pt idx="1">
                  <c:v>0</c:v>
                </c:pt>
                <c:pt idx="2">
                  <c:v>0.36580935387729419</c:v>
                </c:pt>
                <c:pt idx="3">
                  <c:v>1.0597549823478225</c:v>
                </c:pt>
                <c:pt idx="4">
                  <c:v>0</c:v>
                </c:pt>
                <c:pt idx="5">
                  <c:v>1.4279764782798434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(48)</c:v>
                </c:pt>
                <c:pt idx="3">
                  <c:v>Frimley Park Hospital (242)</c:v>
                </c:pt>
                <c:pt idx="4">
                  <c:v>Farnham Hospital (-)</c:v>
                </c:pt>
                <c:pt idx="5">
                  <c:v>Wexham Park Hospital (145)</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(48)</c:v>
                </c:pt>
                <c:pt idx="3">
                  <c:v>Frimley Park Hospital (242)</c:v>
                </c:pt>
                <c:pt idx="4">
                  <c:v>Farnham Hospital (-)</c:v>
                </c:pt>
                <c:pt idx="5">
                  <c:v>Wexham Park Hospital (145)</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(48)</c:v>
                </c:pt>
                <c:pt idx="3">
                  <c:v>Frimley Park Hospital (242)</c:v>
                </c:pt>
                <c:pt idx="4">
                  <c:v>Farnham Hospital (-)</c:v>
                </c:pt>
                <c:pt idx="5">
                  <c:v>Wexham Park Hospital (145)</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(48)</c:v>
                </c:pt>
                <c:pt idx="3">
                  <c:v>Frimley Park Hospital (242)</c:v>
                </c:pt>
                <c:pt idx="4">
                  <c:v>Farnham Hospital (-)</c:v>
                </c:pt>
                <c:pt idx="5">
                  <c:v>Wexham Park Hospital (145)</c:v>
                </c:pt>
              </c:strCache>
            </c:strRef>
          </c:cat>
          <c:val>
            <c:numRef>
              <c:f>Sheet1!$G$2:$G$7</c:f>
              <c:numCache>
                <c:formatCode>0.0;;</c:formatCode>
                <c:ptCount val="6"/>
                <c:pt idx="0">
                  <c:v>9.0048883244244848</c:v>
                </c:pt>
                <c:pt idx="1">
                  <c:v>0</c:v>
                </c:pt>
                <c:pt idx="2">
                  <c:v>0</c:v>
                </c:pt>
                <c:pt idx="3">
                  <c:v>8.9699735802759886</c:v>
                </c:pt>
                <c:pt idx="4">
                  <c:v>0</c:v>
                </c:pt>
                <c:pt idx="5">
                  <c:v>8.6556258821487884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(48)</c:v>
                </c:pt>
                <c:pt idx="3">
                  <c:v>Frimley Park Hospital (242)</c:v>
                </c:pt>
                <c:pt idx="4">
                  <c:v>Farnham Hospital (-)</c:v>
                </c:pt>
                <c:pt idx="5">
                  <c:v>Wexham Park Hospital (145)</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(48)</c:v>
                </c:pt>
                <c:pt idx="3">
                  <c:v>Frimley Park Hospital (242)</c:v>
                </c:pt>
                <c:pt idx="4">
                  <c:v>Farnham Hospital (-)</c:v>
                </c:pt>
                <c:pt idx="5">
                  <c:v>Wexham Park Hospital (145)</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(446)</c:v>
                </c:pt>
                <c:pt idx="1">
                  <c:v>Heathlands Care Home (-)</c:v>
                </c:pt>
                <c:pt idx="2">
                  <c:v>Heatherwood Hospital Elective Surgical Hub (48)</c:v>
                </c:pt>
                <c:pt idx="3">
                  <c:v>Frimley Park Hospital (242)</c:v>
                </c:pt>
                <c:pt idx="4">
                  <c:v>Farnham Hospital (-)</c:v>
                </c:pt>
                <c:pt idx="5">
                  <c:v>Wexham Park Hospital (145)</c:v>
                </c:pt>
              </c:strCache>
            </c:strRef>
          </c:cat>
          <c:val>
            <c:numRef>
              <c:f>Sheet1!$J$2:$J$7</c:f>
              <c:numCache>
                <c:formatCode>0.0;;</c:formatCode>
                <c:ptCount val="6"/>
                <c:pt idx="0">
                  <c:v>0</c:v>
                </c:pt>
                <c:pt idx="1">
                  <c:v>0</c:v>
                </c:pt>
                <c:pt idx="2">
                  <c:v>9.9120304563546373</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0.99511167557551516</c:v>
                </c:pt>
                <c:pt idx="1">
                  <c:v>0</c:v>
                </c:pt>
                <c:pt idx="2">
                  <c:v>8.7969543645362691E-2</c:v>
                </c:pt>
                <c:pt idx="3">
                  <c:v>1.0300264197240114</c:v>
                </c:pt>
                <c:pt idx="4">
                  <c:v>0</c:v>
                </c:pt>
                <c:pt idx="5">
                  <c:v>1.3443741178512116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(47)</c:v>
                </c:pt>
                <c:pt idx="3">
                  <c:v>Frimley Park Hospital (242)</c:v>
                </c:pt>
                <c:pt idx="4">
                  <c:v>Farnham Hospital (-)</c:v>
                </c:pt>
                <c:pt idx="5">
                  <c:v>Wexham Park Hospital (144)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(47)</c:v>
                </c:pt>
                <c:pt idx="3">
                  <c:v>Frimley Park Hospital (242)</c:v>
                </c:pt>
                <c:pt idx="4">
                  <c:v>Farnham Hospital (-)</c:v>
                </c:pt>
                <c:pt idx="5">
                  <c:v>Wexham Park Hospital (144)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(47)</c:v>
                </c:pt>
                <c:pt idx="3">
                  <c:v>Frimley Park Hospital (242)</c:v>
                </c:pt>
                <c:pt idx="4">
                  <c:v>Farnham Hospital (-)</c:v>
                </c:pt>
                <c:pt idx="5">
                  <c:v>Wexham Park Hospital (144)</c:v>
                </c:pt>
              </c:strCache>
            </c:strRef>
          </c:cat>
          <c:val>
            <c:numRef>
              <c:f>Sheet1!$F$2:$F$7</c:f>
              <c:numCache>
                <c:formatCode>0.0;;</c:formatCode>
                <c:ptCount val="6"/>
                <c:pt idx="0">
                  <c:v>0</c:v>
                </c:pt>
                <c:pt idx="1">
                  <c:v>0</c:v>
                </c:pt>
                <c:pt idx="2">
                  <c:v>0</c:v>
                </c:pt>
                <c:pt idx="3">
                  <c:v>0</c:v>
                </c:pt>
                <c:pt idx="4">
                  <c:v>0</c:v>
                </c:pt>
                <c:pt idx="5">
                  <c:v>8.2263977339307921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(47)</c:v>
                </c:pt>
                <c:pt idx="3">
                  <c:v>Frimley Park Hospital (242)</c:v>
                </c:pt>
                <c:pt idx="4">
                  <c:v>Farnham Hospital (-)</c:v>
                </c:pt>
                <c:pt idx="5">
                  <c:v>Wexham Park Hospital (144)</c:v>
                </c:pt>
              </c:strCache>
            </c:strRef>
          </c:cat>
          <c:val>
            <c:numRef>
              <c:f>Sheet1!$G$2:$G$7</c:f>
              <c:numCache>
                <c:formatCode>0.0;;</c:formatCode>
                <c:ptCount val="6"/>
                <c:pt idx="0">
                  <c:v>8.7569073402852808</c:v>
                </c:pt>
                <c:pt idx="1">
                  <c:v>0</c:v>
                </c:pt>
                <c:pt idx="2">
                  <c:v>0</c:v>
                </c:pt>
                <c:pt idx="3">
                  <c:v>8.8945448950516148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(47)</c:v>
                </c:pt>
                <c:pt idx="3">
                  <c:v>Frimley Park Hospital (242)</c:v>
                </c:pt>
                <c:pt idx="4">
                  <c:v>Farnham Hospital (-)</c:v>
                </c:pt>
                <c:pt idx="5">
                  <c:v>Wexham Park Hospital (144)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(47)</c:v>
                </c:pt>
                <c:pt idx="3">
                  <c:v>Frimley Park Hospital (242)</c:v>
                </c:pt>
                <c:pt idx="4">
                  <c:v>Farnham Hospital (-)</c:v>
                </c:pt>
                <c:pt idx="5">
                  <c:v>Wexham Park Hospital (144)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(47)</c:v>
                </c:pt>
                <c:pt idx="3">
                  <c:v>Frimley Park Hospital (242)</c:v>
                </c:pt>
                <c:pt idx="4">
                  <c:v>Farnham Hospital (-)</c:v>
                </c:pt>
                <c:pt idx="5">
                  <c:v>Wexham Park Hospital (144)</c:v>
                </c:pt>
              </c:strCache>
            </c:strRef>
          </c:cat>
          <c:val>
            <c:numRef>
              <c:f>Sheet1!$J$2:$J$7</c:f>
              <c:numCache>
                <c:formatCode>0.0;;</c:formatCode>
                <c:ptCount val="6"/>
                <c:pt idx="0">
                  <c:v>0</c:v>
                </c:pt>
                <c:pt idx="1">
                  <c:v>0</c:v>
                </c:pt>
                <c:pt idx="2">
                  <c:v>9.9104550099729583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1.2430926597147192</c:v>
                </c:pt>
                <c:pt idx="1">
                  <c:v>0</c:v>
                </c:pt>
                <c:pt idx="2">
                  <c:v>8.9544990027041749E-2</c:v>
                </c:pt>
                <c:pt idx="3">
                  <c:v>1.1054551049483852</c:v>
                </c:pt>
                <c:pt idx="4">
                  <c:v>0</c:v>
                </c:pt>
                <c:pt idx="5">
                  <c:v>1.7736022660692079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Heathlands Care Home (-)</c:v>
                </c:pt>
                <c:pt idx="2">
                  <c:v>Heatherwood Hospital Elective Surgical Hub (46)</c:v>
                </c:pt>
                <c:pt idx="3">
                  <c:v>Frimley Park Hospital (227)</c:v>
                </c:pt>
                <c:pt idx="4">
                  <c:v>Farnham Hospital (-)</c:v>
                </c:pt>
                <c:pt idx="5">
                  <c:v>Wexham Park Hospital (139)</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Heathlands Care Home (-)</c:v>
                </c:pt>
                <c:pt idx="2">
                  <c:v>Heatherwood Hospital Elective Surgical Hub (46)</c:v>
                </c:pt>
                <c:pt idx="3">
                  <c:v>Frimley Park Hospital (227)</c:v>
                </c:pt>
                <c:pt idx="4">
                  <c:v>Farnham Hospital (-)</c:v>
                </c:pt>
                <c:pt idx="5">
                  <c:v>Wexham Park Hospital (139)</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Heathlands Care Home (-)</c:v>
                </c:pt>
                <c:pt idx="2">
                  <c:v>Heatherwood Hospital Elective Surgical Hub (46)</c:v>
                </c:pt>
                <c:pt idx="3">
                  <c:v>Frimley Park Hospital (227)</c:v>
                </c:pt>
                <c:pt idx="4">
                  <c:v>Farnham Hospital (-)</c:v>
                </c:pt>
                <c:pt idx="5">
                  <c:v>Wexham Park Hospital (139)</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Heathlands Care Home (-)</c:v>
                </c:pt>
                <c:pt idx="2">
                  <c:v>Heatherwood Hospital Elective Surgical Hub (46)</c:v>
                </c:pt>
                <c:pt idx="3">
                  <c:v>Frimley Park Hospital (227)</c:v>
                </c:pt>
                <c:pt idx="4">
                  <c:v>Farnham Hospital (-)</c:v>
                </c:pt>
                <c:pt idx="5">
                  <c:v>Wexham Park Hospital (139)</c:v>
                </c:pt>
              </c:strCache>
            </c:strRef>
          </c:cat>
          <c:val>
            <c:numRef>
              <c:f>Sheet1!$G$2:$G$7</c:f>
              <c:numCache>
                <c:formatCode>0.0;;</c:formatCode>
                <c:ptCount val="6"/>
                <c:pt idx="0">
                  <c:v>8.647276806663367</c:v>
                </c:pt>
                <c:pt idx="1">
                  <c:v>0</c:v>
                </c:pt>
                <c:pt idx="2">
                  <c:v>8.8412074305904653</c:v>
                </c:pt>
                <c:pt idx="3">
                  <c:v>8.9262298502536943</c:v>
                </c:pt>
                <c:pt idx="4">
                  <c:v>0</c:v>
                </c:pt>
                <c:pt idx="5">
                  <c:v>8.4025940927509719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Heathlands Care Home (-)</c:v>
                </c:pt>
                <c:pt idx="2">
                  <c:v>Heatherwood Hospital Elective Surgical Hub (46)</c:v>
                </c:pt>
                <c:pt idx="3">
                  <c:v>Frimley Park Hospital (227)</c:v>
                </c:pt>
                <c:pt idx="4">
                  <c:v>Farnham Hospital (-)</c:v>
                </c:pt>
                <c:pt idx="5">
                  <c:v>Wexham Park Hospital (139)</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Heathlands Care Home (-)</c:v>
                </c:pt>
                <c:pt idx="2">
                  <c:v>Heatherwood Hospital Elective Surgical Hub (46)</c:v>
                </c:pt>
                <c:pt idx="3">
                  <c:v>Frimley Park Hospital (227)</c:v>
                </c:pt>
                <c:pt idx="4">
                  <c:v>Farnham Hospital (-)</c:v>
                </c:pt>
                <c:pt idx="5">
                  <c:v>Wexham Park Hospital (139)</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(423)</c:v>
                </c:pt>
                <c:pt idx="1">
                  <c:v>Heathlands Care Home (-)</c:v>
                </c:pt>
                <c:pt idx="2">
                  <c:v>Heatherwood Hospital Elective Surgical Hub (46)</c:v>
                </c:pt>
                <c:pt idx="3">
                  <c:v>Frimley Park Hospital (227)</c:v>
                </c:pt>
                <c:pt idx="4">
                  <c:v>Farnham Hospital (-)</c:v>
                </c:pt>
                <c:pt idx="5">
                  <c:v>Wexham Park Hospital (139)</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1.352723193336633</c:v>
                </c:pt>
                <c:pt idx="1">
                  <c:v>0</c:v>
                </c:pt>
                <c:pt idx="2">
                  <c:v>1.1587925694095347</c:v>
                </c:pt>
                <c:pt idx="3">
                  <c:v>1.0737701497463057</c:v>
                </c:pt>
                <c:pt idx="4">
                  <c:v>0</c:v>
                </c:pt>
                <c:pt idx="5">
                  <c:v>1.5974059072490281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(244)</c:v>
                </c:pt>
                <c:pt idx="4">
                  <c:v>Farnham Hospital (-)</c:v>
                </c:pt>
                <c:pt idx="5">
                  <c:v>Wexham Park Hospital (146)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(244)</c:v>
                </c:pt>
                <c:pt idx="4">
                  <c:v>Farnham Hospital (-)</c:v>
                </c:pt>
                <c:pt idx="5">
                  <c:v>Wexham Park Hospital (146)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(244)</c:v>
                </c:pt>
                <c:pt idx="4">
                  <c:v>Farnham Hospital (-)</c:v>
                </c:pt>
                <c:pt idx="5">
                  <c:v>Wexham Park Hospital (146)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(244)</c:v>
                </c:pt>
                <c:pt idx="4">
                  <c:v>Farnham Hospital (-)</c:v>
                </c:pt>
                <c:pt idx="5">
                  <c:v>Wexham Park Hospital (146)</c:v>
                </c:pt>
              </c:strCache>
            </c:strRef>
          </c:cat>
          <c:val>
            <c:numRef>
              <c:f>Sheet1!$G$2:$G$7</c:f>
              <c:numCache>
                <c:formatCode>0.0;;</c:formatCode>
                <c:ptCount val="6"/>
                <c:pt idx="0">
                  <c:v>8.9931209194608055</c:v>
                </c:pt>
                <c:pt idx="1">
                  <c:v>0</c:v>
                </c:pt>
                <c:pt idx="2">
                  <c:v>0</c:v>
                </c:pt>
                <c:pt idx="3">
                  <c:v>9.2331907290637609</c:v>
                </c:pt>
                <c:pt idx="4">
                  <c:v>0</c:v>
                </c:pt>
                <c:pt idx="5">
                  <c:v>8.7415711376093626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(244)</c:v>
                </c:pt>
                <c:pt idx="4">
                  <c:v>Farnham Hospital (-)</c:v>
                </c:pt>
                <c:pt idx="5">
                  <c:v>Wexham Park Hospital (146)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(244)</c:v>
                </c:pt>
                <c:pt idx="4">
                  <c:v>Farnham Hospital (-)</c:v>
                </c:pt>
                <c:pt idx="5">
                  <c:v>Wexham Park Hospital (146)</c:v>
                </c:pt>
              </c:strCache>
            </c:strRef>
          </c:cat>
          <c:val>
            <c:numRef>
              <c:f>Sheet1!$I$2:$I$7</c:f>
              <c:numCache>
                <c:formatCode>0.0;;</c:formatCode>
                <c:ptCount val="6"/>
                <c:pt idx="0">
                  <c:v>0</c:v>
                </c:pt>
                <c:pt idx="1">
                  <c:v>0</c:v>
                </c:pt>
                <c:pt idx="2">
                  <c:v>9.6246106828119888</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(244)</c:v>
                </c:pt>
                <c:pt idx="4">
                  <c:v>Farnham Hospital (-)</c:v>
                </c:pt>
                <c:pt idx="5">
                  <c:v>Wexham Park Hospital (146)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1.0068790805391945</c:v>
                </c:pt>
                <c:pt idx="1">
                  <c:v>0</c:v>
                </c:pt>
                <c:pt idx="2">
                  <c:v>0.37538931718801116</c:v>
                </c:pt>
                <c:pt idx="3">
                  <c:v>0.76680927093623907</c:v>
                </c:pt>
                <c:pt idx="4">
                  <c:v>0</c:v>
                </c:pt>
                <c:pt idx="5">
                  <c:v>1.2584288623906374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(445)</c:v>
                </c:pt>
                <c:pt idx="1">
                  <c:v>Heathlands Care Home (-)</c:v>
                </c:pt>
                <c:pt idx="2">
                  <c:v>Heatherwood Hospital Elective Surgical Hub (48)</c:v>
                </c:pt>
                <c:pt idx="3">
                  <c:v>Frimley Park Hospital (241)</c:v>
                </c:pt>
                <c:pt idx="4">
                  <c:v>Farnham Hospital (-)</c:v>
                </c:pt>
                <c:pt idx="5">
                  <c:v>Wexham Park Hospital (145)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(445)</c:v>
                </c:pt>
                <c:pt idx="1">
                  <c:v>Heathlands Care Home (-)</c:v>
                </c:pt>
                <c:pt idx="2">
                  <c:v>Heatherwood Hospital Elective Surgical Hub (48)</c:v>
                </c:pt>
                <c:pt idx="3">
                  <c:v>Frimley Park Hospital (241)</c:v>
                </c:pt>
                <c:pt idx="4">
                  <c:v>Farnham Hospital (-)</c:v>
                </c:pt>
                <c:pt idx="5">
                  <c:v>Wexham Park Hospital (145)</c:v>
                </c:pt>
              </c:strCache>
            </c:strRef>
          </c:cat>
          <c:val>
            <c:numRef>
              <c:f>Sheet1!$E$2:$E$7</c:f>
              <c:numCache>
                <c:formatCode>0.0;;</c:formatCode>
                <c:ptCount val="6"/>
                <c:pt idx="0">
                  <c:v>0</c:v>
                </c:pt>
                <c:pt idx="1">
                  <c:v>0</c:v>
                </c:pt>
                <c:pt idx="2">
                  <c:v>0</c:v>
                </c:pt>
                <c:pt idx="3">
                  <c:v>0</c:v>
                </c:pt>
                <c:pt idx="4">
                  <c:v>0</c:v>
                </c:pt>
                <c:pt idx="5">
                  <c:v>8.1126517883321139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(445)</c:v>
                </c:pt>
                <c:pt idx="1">
                  <c:v>Heathlands Care Home (-)</c:v>
                </c:pt>
                <c:pt idx="2">
                  <c:v>Heatherwood Hospital Elective Surgical Hub (48)</c:v>
                </c:pt>
                <c:pt idx="3">
                  <c:v>Frimley Park Hospital (241)</c:v>
                </c:pt>
                <c:pt idx="4">
                  <c:v>Farnham Hospital (-)</c:v>
                </c:pt>
                <c:pt idx="5">
                  <c:v>Wexham Park Hospital (145)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(445)</c:v>
                </c:pt>
                <c:pt idx="1">
                  <c:v>Heathlands Care Home (-)</c:v>
                </c:pt>
                <c:pt idx="2">
                  <c:v>Heatherwood Hospital Elective Surgical Hub (48)</c:v>
                </c:pt>
                <c:pt idx="3">
                  <c:v>Frimley Park Hospital (241)</c:v>
                </c:pt>
                <c:pt idx="4">
                  <c:v>Farnham Hospital (-)</c:v>
                </c:pt>
                <c:pt idx="5">
                  <c:v>Wexham Park Hospital (145)</c:v>
                </c:pt>
              </c:strCache>
            </c:strRef>
          </c:cat>
          <c:val>
            <c:numRef>
              <c:f>Sheet1!$G$2:$G$7</c:f>
              <c:numCache>
                <c:formatCode>0.0;;</c:formatCode>
                <c:ptCount val="6"/>
                <c:pt idx="0">
                  <c:v>8.7187554698516543</c:v>
                </c:pt>
                <c:pt idx="1">
                  <c:v>0</c:v>
                </c:pt>
                <c:pt idx="2">
                  <c:v>0</c:v>
                </c:pt>
                <c:pt idx="3">
                  <c:v>9.0494216376140582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(445)</c:v>
                </c:pt>
                <c:pt idx="1">
                  <c:v>Heathlands Care Home (-)</c:v>
                </c:pt>
                <c:pt idx="2">
                  <c:v>Heatherwood Hospital Elective Surgical Hub (48)</c:v>
                </c:pt>
                <c:pt idx="3">
                  <c:v>Frimley Park Hospital (241)</c:v>
                </c:pt>
                <c:pt idx="4">
                  <c:v>Farnham Hospital (-)</c:v>
                </c:pt>
                <c:pt idx="5">
                  <c:v>Wexham Park Hospital (145)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(445)</c:v>
                </c:pt>
                <c:pt idx="1">
                  <c:v>Heathlands Care Home (-)</c:v>
                </c:pt>
                <c:pt idx="2">
                  <c:v>Heatherwood Hospital Elective Surgical Hub (48)</c:v>
                </c:pt>
                <c:pt idx="3">
                  <c:v>Frimley Park Hospital (241)</c:v>
                </c:pt>
                <c:pt idx="4">
                  <c:v>Farnham Hospital (-)</c:v>
                </c:pt>
                <c:pt idx="5">
                  <c:v>Wexham Park Hospital (145)</c:v>
                </c:pt>
              </c:strCache>
            </c:strRef>
          </c:cat>
          <c:val>
            <c:numRef>
              <c:f>Sheet1!$I$2:$I$7</c:f>
              <c:numCache>
                <c:formatCode>0.0;;</c:formatCode>
                <c:ptCount val="6"/>
                <c:pt idx="0">
                  <c:v>0</c:v>
                </c:pt>
                <c:pt idx="1">
                  <c:v>0</c:v>
                </c:pt>
                <c:pt idx="2">
                  <c:v>9.3671715609152919</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(445)</c:v>
                </c:pt>
                <c:pt idx="1">
                  <c:v>Heathlands Care Home (-)</c:v>
                </c:pt>
                <c:pt idx="2">
                  <c:v>Heatherwood Hospital Elective Surgical Hub (48)</c:v>
                </c:pt>
                <c:pt idx="3">
                  <c:v>Frimley Park Hospital (241)</c:v>
                </c:pt>
                <c:pt idx="4">
                  <c:v>Farnham Hospital (-)</c:v>
                </c:pt>
                <c:pt idx="5">
                  <c:v>Wexham Park Hospital (145)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1.2812445301483457</c:v>
                </c:pt>
                <c:pt idx="1">
                  <c:v>0</c:v>
                </c:pt>
                <c:pt idx="2">
                  <c:v>0.63282843908470809</c:v>
                </c:pt>
                <c:pt idx="3">
                  <c:v>0.95057836238594184</c:v>
                </c:pt>
                <c:pt idx="4">
                  <c:v>0</c:v>
                </c:pt>
                <c:pt idx="5">
                  <c:v>1.8873482116678861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(243)</c:v>
                </c:pt>
                <c:pt idx="4">
                  <c:v>Farnham Hospital (-)</c:v>
                </c:pt>
                <c:pt idx="5">
                  <c:v>Wexham Park Hospital (147)</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(243)</c:v>
                </c:pt>
                <c:pt idx="4">
                  <c:v>Farnham Hospital (-)</c:v>
                </c:pt>
                <c:pt idx="5">
                  <c:v>Wexham Park Hospital (147)</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(243)</c:v>
                </c:pt>
                <c:pt idx="4">
                  <c:v>Farnham Hospital (-)</c:v>
                </c:pt>
                <c:pt idx="5">
                  <c:v>Wexham Park Hospital (147)</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(243)</c:v>
                </c:pt>
                <c:pt idx="4">
                  <c:v>Farnham Hospital (-)</c:v>
                </c:pt>
                <c:pt idx="5">
                  <c:v>Wexham Park Hospital (147)</c:v>
                </c:pt>
              </c:strCache>
            </c:strRef>
          </c:cat>
          <c:val>
            <c:numRef>
              <c:f>Sheet1!$G$2:$G$7</c:f>
              <c:numCache>
                <c:formatCode>0.0;;</c:formatCode>
                <c:ptCount val="6"/>
                <c:pt idx="0">
                  <c:v>7.8647009818472009</c:v>
                </c:pt>
                <c:pt idx="1">
                  <c:v>0</c:v>
                </c:pt>
                <c:pt idx="2">
                  <c:v>0</c:v>
                </c:pt>
                <c:pt idx="3">
                  <c:v>8.0041128994858468</c:v>
                </c:pt>
                <c:pt idx="4">
                  <c:v>0</c:v>
                </c:pt>
                <c:pt idx="5">
                  <c:v>7.3224712779262537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(243)</c:v>
                </c:pt>
                <c:pt idx="4">
                  <c:v>Farnham Hospital (-)</c:v>
                </c:pt>
                <c:pt idx="5">
                  <c:v>Wexham Park Hospital (147)</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(243)</c:v>
                </c:pt>
                <c:pt idx="4">
                  <c:v>Farnham Hospital (-)</c:v>
                </c:pt>
                <c:pt idx="5">
                  <c:v>Wexham Park Hospital (147)</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(243)</c:v>
                </c:pt>
                <c:pt idx="4">
                  <c:v>Farnham Hospital (-)</c:v>
                </c:pt>
                <c:pt idx="5">
                  <c:v>Wexham Park Hospital (147)</c:v>
                </c:pt>
              </c:strCache>
            </c:strRef>
          </c:cat>
          <c:val>
            <c:numRef>
              <c:f>Sheet1!$J$2:$J$7</c:f>
              <c:numCache>
                <c:formatCode>0.0;;</c:formatCode>
                <c:ptCount val="6"/>
                <c:pt idx="0">
                  <c:v>0</c:v>
                </c:pt>
                <c:pt idx="1">
                  <c:v>0</c:v>
                </c:pt>
                <c:pt idx="2">
                  <c:v>9.441176432609776</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2.1352990181527991</c:v>
                </c:pt>
                <c:pt idx="1">
                  <c:v>0</c:v>
                </c:pt>
                <c:pt idx="2">
                  <c:v>0.55882356739022399</c:v>
                </c:pt>
                <c:pt idx="3">
                  <c:v>1.9958871005141532</c:v>
                </c:pt>
                <c:pt idx="4">
                  <c:v>0</c:v>
                </c:pt>
                <c:pt idx="5">
                  <c:v>2.6775287220737463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(404)</c:v>
                </c:pt>
                <c:pt idx="1">
                  <c:v>Heathlands Care Home (-)</c:v>
                </c:pt>
                <c:pt idx="2">
                  <c:v>Heatherwood Hospital Elective Surgical Hub (42)</c:v>
                </c:pt>
                <c:pt idx="3">
                  <c:v>Frimley Park Hospital (215)</c:v>
                </c:pt>
                <c:pt idx="4">
                  <c:v>Farnham Hospital (-)</c:v>
                </c:pt>
                <c:pt idx="5">
                  <c:v>Wexham Park Hospital (137)</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(404)</c:v>
                </c:pt>
                <c:pt idx="1">
                  <c:v>Heathlands Care Home (-)</c:v>
                </c:pt>
                <c:pt idx="2">
                  <c:v>Heatherwood Hospital Elective Surgical Hub (42)</c:v>
                </c:pt>
                <c:pt idx="3">
                  <c:v>Frimley Park Hospital (215)</c:v>
                </c:pt>
                <c:pt idx="4">
                  <c:v>Farnham Hospital (-)</c:v>
                </c:pt>
                <c:pt idx="5">
                  <c:v>Wexham Park Hospital (137)</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(404)</c:v>
                </c:pt>
                <c:pt idx="1">
                  <c:v>Heathlands Care Home (-)</c:v>
                </c:pt>
                <c:pt idx="2">
                  <c:v>Heatherwood Hospital Elective Surgical Hub (42)</c:v>
                </c:pt>
                <c:pt idx="3">
                  <c:v>Frimley Park Hospital (215)</c:v>
                </c:pt>
                <c:pt idx="4">
                  <c:v>Farnham Hospital (-)</c:v>
                </c:pt>
                <c:pt idx="5">
                  <c:v>Wexham Park Hospital (137)</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(404)</c:v>
                </c:pt>
                <c:pt idx="1">
                  <c:v>Heathlands Care Home (-)</c:v>
                </c:pt>
                <c:pt idx="2">
                  <c:v>Heatherwood Hospital Elective Surgical Hub (42)</c:v>
                </c:pt>
                <c:pt idx="3">
                  <c:v>Frimley Park Hospital (215)</c:v>
                </c:pt>
                <c:pt idx="4">
                  <c:v>Farnham Hospital (-)</c:v>
                </c:pt>
                <c:pt idx="5">
                  <c:v>Wexham Park Hospital (137)</c:v>
                </c:pt>
              </c:strCache>
            </c:strRef>
          </c:cat>
          <c:val>
            <c:numRef>
              <c:f>Sheet1!$G$2:$G$7</c:f>
              <c:numCache>
                <c:formatCode>0.0;;</c:formatCode>
                <c:ptCount val="6"/>
                <c:pt idx="0">
                  <c:v>7.9899319647996832</c:v>
                </c:pt>
                <c:pt idx="1">
                  <c:v>0</c:v>
                </c:pt>
                <c:pt idx="2">
                  <c:v>0</c:v>
                </c:pt>
                <c:pt idx="3">
                  <c:v>8.1762974165992528</c:v>
                </c:pt>
                <c:pt idx="4">
                  <c:v>0</c:v>
                </c:pt>
                <c:pt idx="5">
                  <c:v>7.7076096767049496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(404)</c:v>
                </c:pt>
                <c:pt idx="1">
                  <c:v>Heathlands Care Home (-)</c:v>
                </c:pt>
                <c:pt idx="2">
                  <c:v>Heatherwood Hospital Elective Surgical Hub (42)</c:v>
                </c:pt>
                <c:pt idx="3">
                  <c:v>Frimley Park Hospital (215)</c:v>
                </c:pt>
                <c:pt idx="4">
                  <c:v>Farnham Hospital (-)</c:v>
                </c:pt>
                <c:pt idx="5">
                  <c:v>Wexham Park Hospital (137)</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(404)</c:v>
                </c:pt>
                <c:pt idx="1">
                  <c:v>Heathlands Care Home (-)</c:v>
                </c:pt>
                <c:pt idx="2">
                  <c:v>Heatherwood Hospital Elective Surgical Hub (42)</c:v>
                </c:pt>
                <c:pt idx="3">
                  <c:v>Frimley Park Hospital (215)</c:v>
                </c:pt>
                <c:pt idx="4">
                  <c:v>Farnham Hospital (-)</c:v>
                </c:pt>
                <c:pt idx="5">
                  <c:v>Wexham Park Hospital (137)</c:v>
                </c:pt>
              </c:strCache>
            </c:strRef>
          </c:cat>
          <c:val>
            <c:numRef>
              <c:f>Sheet1!$I$2:$I$7</c:f>
              <c:numCache>
                <c:formatCode>0.0;;</c:formatCode>
                <c:ptCount val="6"/>
                <c:pt idx="0">
                  <c:v>0</c:v>
                </c:pt>
                <c:pt idx="1">
                  <c:v>0</c:v>
                </c:pt>
                <c:pt idx="2">
                  <c:v>8.8125977766946946</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(404)</c:v>
                </c:pt>
                <c:pt idx="1">
                  <c:v>Heathlands Care Home (-)</c:v>
                </c:pt>
                <c:pt idx="2">
                  <c:v>Heatherwood Hospital Elective Surgical Hub (42)</c:v>
                </c:pt>
                <c:pt idx="3">
                  <c:v>Frimley Park Hospital (215)</c:v>
                </c:pt>
                <c:pt idx="4">
                  <c:v>Farnham Hospital (-)</c:v>
                </c:pt>
                <c:pt idx="5">
                  <c:v>Wexham Park Hospital (137)</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2.0100680352003168</c:v>
                </c:pt>
                <c:pt idx="1">
                  <c:v>0</c:v>
                </c:pt>
                <c:pt idx="2">
                  <c:v>1.1874022233053054</c:v>
                </c:pt>
                <c:pt idx="3">
                  <c:v>1.8237025834007472</c:v>
                </c:pt>
                <c:pt idx="4">
                  <c:v>0</c:v>
                </c:pt>
                <c:pt idx="5">
                  <c:v>2.2923903232950504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(432)</c:v>
                </c:pt>
                <c:pt idx="1">
                  <c:v>Heathlands Care Home (-)</c:v>
                </c:pt>
                <c:pt idx="2">
                  <c:v>Heatherwood Hospital Elective Surgical Hub (48)</c:v>
                </c:pt>
                <c:pt idx="3">
                  <c:v>Frimley Park Hospital (236)</c:v>
                </c:pt>
                <c:pt idx="4">
                  <c:v>Farnham Hospital (-)</c:v>
                </c:pt>
                <c:pt idx="5">
                  <c:v>Wexham Park Hospital (137)</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(432)</c:v>
                </c:pt>
                <c:pt idx="1">
                  <c:v>Heathlands Care Home (-)</c:v>
                </c:pt>
                <c:pt idx="2">
                  <c:v>Heatherwood Hospital Elective Surgical Hub (48)</c:v>
                </c:pt>
                <c:pt idx="3">
                  <c:v>Frimley Park Hospital (236)</c:v>
                </c:pt>
                <c:pt idx="4">
                  <c:v>Farnham Hospital (-)</c:v>
                </c:pt>
                <c:pt idx="5">
                  <c:v>Wexham Park Hospital (137)</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(432)</c:v>
                </c:pt>
                <c:pt idx="1">
                  <c:v>Heathlands Care Home (-)</c:v>
                </c:pt>
                <c:pt idx="2">
                  <c:v>Heatherwood Hospital Elective Surgical Hub (48)</c:v>
                </c:pt>
                <c:pt idx="3">
                  <c:v>Frimley Park Hospital (236)</c:v>
                </c:pt>
                <c:pt idx="4">
                  <c:v>Farnham Hospital (-)</c:v>
                </c:pt>
                <c:pt idx="5">
                  <c:v>Wexham Park Hospital (137)</c:v>
                </c:pt>
              </c:strCache>
            </c:strRef>
          </c:cat>
          <c:val>
            <c:numRef>
              <c:f>Sheet1!$F$2:$F$7</c:f>
              <c:numCache>
                <c:formatCode>0.0;;</c:formatCode>
                <c:ptCount val="6"/>
                <c:pt idx="0">
                  <c:v>0</c:v>
                </c:pt>
                <c:pt idx="1">
                  <c:v>0</c:v>
                </c:pt>
                <c:pt idx="2">
                  <c:v>0</c:v>
                </c:pt>
                <c:pt idx="3">
                  <c:v>0</c:v>
                </c:pt>
                <c:pt idx="4">
                  <c:v>0</c:v>
                </c:pt>
                <c:pt idx="5">
                  <c:v>6.5717352688950381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(432)</c:v>
                </c:pt>
                <c:pt idx="1">
                  <c:v>Heathlands Care Home (-)</c:v>
                </c:pt>
                <c:pt idx="2">
                  <c:v>Heatherwood Hospital Elective Surgical Hub (48)</c:v>
                </c:pt>
                <c:pt idx="3">
                  <c:v>Frimley Park Hospital (236)</c:v>
                </c:pt>
                <c:pt idx="4">
                  <c:v>Farnham Hospital (-)</c:v>
                </c:pt>
                <c:pt idx="5">
                  <c:v>Wexham Park Hospital (137)</c:v>
                </c:pt>
              </c:strCache>
            </c:strRef>
          </c:cat>
          <c:val>
            <c:numRef>
              <c:f>Sheet1!$G$2:$G$7</c:f>
              <c:numCache>
                <c:formatCode>0.0;;</c:formatCode>
                <c:ptCount val="6"/>
                <c:pt idx="0">
                  <c:v>7.3121877065697944</c:v>
                </c:pt>
                <c:pt idx="1">
                  <c:v>0</c:v>
                </c:pt>
                <c:pt idx="2">
                  <c:v>7.7635252432489947</c:v>
                </c:pt>
                <c:pt idx="3">
                  <c:v>7.488632627440742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(432)</c:v>
                </c:pt>
                <c:pt idx="1">
                  <c:v>Heathlands Care Home (-)</c:v>
                </c:pt>
                <c:pt idx="2">
                  <c:v>Heatherwood Hospital Elective Surgical Hub (48)</c:v>
                </c:pt>
                <c:pt idx="3">
                  <c:v>Frimley Park Hospital (236)</c:v>
                </c:pt>
                <c:pt idx="4">
                  <c:v>Farnham Hospital (-)</c:v>
                </c:pt>
                <c:pt idx="5">
                  <c:v>Wexham Park Hospital (137)</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(432)</c:v>
                </c:pt>
                <c:pt idx="1">
                  <c:v>Heathlands Care Home (-)</c:v>
                </c:pt>
                <c:pt idx="2">
                  <c:v>Heatherwood Hospital Elective Surgical Hub (48)</c:v>
                </c:pt>
                <c:pt idx="3">
                  <c:v>Frimley Park Hospital (236)</c:v>
                </c:pt>
                <c:pt idx="4">
                  <c:v>Farnham Hospital (-)</c:v>
                </c:pt>
                <c:pt idx="5">
                  <c:v>Wexham Park Hospital (137)</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(432)</c:v>
                </c:pt>
                <c:pt idx="1">
                  <c:v>Heathlands Care Home (-)</c:v>
                </c:pt>
                <c:pt idx="2">
                  <c:v>Heatherwood Hospital Elective Surgical Hub (48)</c:v>
                </c:pt>
                <c:pt idx="3">
                  <c:v>Frimley Park Hospital (236)</c:v>
                </c:pt>
                <c:pt idx="4">
                  <c:v>Farnham Hospital (-)</c:v>
                </c:pt>
                <c:pt idx="5">
                  <c:v>Wexham Park Hospital (137)</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2.6878122934302056</c:v>
                </c:pt>
                <c:pt idx="1">
                  <c:v>0</c:v>
                </c:pt>
                <c:pt idx="2">
                  <c:v>2.2364747567510053</c:v>
                </c:pt>
                <c:pt idx="3">
                  <c:v>2.511367372559258</c:v>
                </c:pt>
                <c:pt idx="4">
                  <c:v>0</c:v>
                </c:pt>
                <c:pt idx="5">
                  <c:v>3.4282647311049619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(48)</c:v>
                </c:pt>
                <c:pt idx="3">
                  <c:v>Frimley Park Hospital (241)</c:v>
                </c:pt>
                <c:pt idx="4">
                  <c:v>Farnham Hospital (-)</c:v>
                </c:pt>
                <c:pt idx="5">
                  <c:v>Wexham Park Hospital (140)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(48)</c:v>
                </c:pt>
                <c:pt idx="3">
                  <c:v>Frimley Park Hospital (241)</c:v>
                </c:pt>
                <c:pt idx="4">
                  <c:v>Farnham Hospital (-)</c:v>
                </c:pt>
                <c:pt idx="5">
                  <c:v>Wexham Park Hospital (140)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(48)</c:v>
                </c:pt>
                <c:pt idx="3">
                  <c:v>Frimley Park Hospital (241)</c:v>
                </c:pt>
                <c:pt idx="4">
                  <c:v>Farnham Hospital (-)</c:v>
                </c:pt>
                <c:pt idx="5">
                  <c:v>Wexham Park Hospital (140)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(48)</c:v>
                </c:pt>
                <c:pt idx="3">
                  <c:v>Frimley Park Hospital (241)</c:v>
                </c:pt>
                <c:pt idx="4">
                  <c:v>Farnham Hospital (-)</c:v>
                </c:pt>
                <c:pt idx="5">
                  <c:v>Wexham Park Hospital (140)</c:v>
                </c:pt>
              </c:strCache>
            </c:strRef>
          </c:cat>
          <c:val>
            <c:numRef>
              <c:f>Sheet1!$G$2:$G$7</c:f>
              <c:numCache>
                <c:formatCode>0.0;;</c:formatCode>
                <c:ptCount val="6"/>
                <c:pt idx="0">
                  <c:v>9.024009634003674</c:v>
                </c:pt>
                <c:pt idx="1">
                  <c:v>0</c:v>
                </c:pt>
                <c:pt idx="2">
                  <c:v>0</c:v>
                </c:pt>
                <c:pt idx="3">
                  <c:v>9.1094081356509129</c:v>
                </c:pt>
                <c:pt idx="4">
                  <c:v>0</c:v>
                </c:pt>
                <c:pt idx="5">
                  <c:v>8.6183010534368485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(48)</c:v>
                </c:pt>
                <c:pt idx="3">
                  <c:v>Frimley Park Hospital (241)</c:v>
                </c:pt>
                <c:pt idx="4">
                  <c:v>Farnham Hospital (-)</c:v>
                </c:pt>
                <c:pt idx="5">
                  <c:v>Wexham Park Hospital (140)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(48)</c:v>
                </c:pt>
                <c:pt idx="3">
                  <c:v>Frimley Park Hospital (241)</c:v>
                </c:pt>
                <c:pt idx="4">
                  <c:v>Farnham Hospital (-)</c:v>
                </c:pt>
                <c:pt idx="5">
                  <c:v>Wexham Park Hospital (140)</c:v>
                </c:pt>
              </c:strCache>
            </c:strRef>
          </c:cat>
          <c:val>
            <c:numRef>
              <c:f>Sheet1!$I$2:$I$7</c:f>
              <c:numCache>
                <c:formatCode>0.0;;</c:formatCode>
                <c:ptCount val="6"/>
                <c:pt idx="0">
                  <c:v>0</c:v>
                </c:pt>
                <c:pt idx="1">
                  <c:v>0</c:v>
                </c:pt>
                <c:pt idx="2">
                  <c:v>9.6879038439487584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(48)</c:v>
                </c:pt>
                <c:pt idx="3">
                  <c:v>Frimley Park Hospital (241)</c:v>
                </c:pt>
                <c:pt idx="4">
                  <c:v>Farnham Hospital (-)</c:v>
                </c:pt>
                <c:pt idx="5">
                  <c:v>Wexham Park Hospital (140)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0.97599036599632605</c:v>
                </c:pt>
                <c:pt idx="1">
                  <c:v>0</c:v>
                </c:pt>
                <c:pt idx="2">
                  <c:v>0.31209615605124164</c:v>
                </c:pt>
                <c:pt idx="3">
                  <c:v>0.8905918643490871</c:v>
                </c:pt>
                <c:pt idx="4">
                  <c:v>0</c:v>
                </c:pt>
                <c:pt idx="5">
                  <c:v>1.3816989465631515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(380)</c:v>
                </c:pt>
                <c:pt idx="1">
                  <c:v>Heathlands Care Home (-)</c:v>
                </c:pt>
                <c:pt idx="2">
                  <c:v>Heatherwood Hospital Elective Surgical Hub (45)</c:v>
                </c:pt>
                <c:pt idx="3">
                  <c:v>Frimley Park Hospital (202)</c:v>
                </c:pt>
                <c:pt idx="4">
                  <c:v>Farnham Hospital (-)</c:v>
                </c:pt>
                <c:pt idx="5">
                  <c:v>Wexham Park Hospital (124)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(380)</c:v>
                </c:pt>
                <c:pt idx="1">
                  <c:v>Heathlands Care Home (-)</c:v>
                </c:pt>
                <c:pt idx="2">
                  <c:v>Heatherwood Hospital Elective Surgical Hub (45)</c:v>
                </c:pt>
                <c:pt idx="3">
                  <c:v>Frimley Park Hospital (202)</c:v>
                </c:pt>
                <c:pt idx="4">
                  <c:v>Farnham Hospital (-)</c:v>
                </c:pt>
                <c:pt idx="5">
                  <c:v>Wexham Park Hospital (124)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(380)</c:v>
                </c:pt>
                <c:pt idx="1">
                  <c:v>Heathlands Care Home (-)</c:v>
                </c:pt>
                <c:pt idx="2">
                  <c:v>Heatherwood Hospital Elective Surgical Hub (45)</c:v>
                </c:pt>
                <c:pt idx="3">
                  <c:v>Frimley Park Hospital (202)</c:v>
                </c:pt>
                <c:pt idx="4">
                  <c:v>Farnham Hospital (-)</c:v>
                </c:pt>
                <c:pt idx="5">
                  <c:v>Wexham Park Hospital (124)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(380)</c:v>
                </c:pt>
                <c:pt idx="1">
                  <c:v>Heathlands Care Home (-)</c:v>
                </c:pt>
                <c:pt idx="2">
                  <c:v>Heatherwood Hospital Elective Surgical Hub (45)</c:v>
                </c:pt>
                <c:pt idx="3">
                  <c:v>Frimley Park Hospital (202)</c:v>
                </c:pt>
                <c:pt idx="4">
                  <c:v>Farnham Hospital (-)</c:v>
                </c:pt>
                <c:pt idx="5">
                  <c:v>Wexham Park Hospital (124)</c:v>
                </c:pt>
              </c:strCache>
            </c:strRef>
          </c:cat>
          <c:val>
            <c:numRef>
              <c:f>Sheet1!$G$2:$G$7</c:f>
              <c:numCache>
                <c:formatCode>0.0;;</c:formatCode>
                <c:ptCount val="6"/>
                <c:pt idx="0">
                  <c:v>7.8548809654038294</c:v>
                </c:pt>
                <c:pt idx="1">
                  <c:v>0</c:v>
                </c:pt>
                <c:pt idx="2">
                  <c:v>0</c:v>
                </c:pt>
                <c:pt idx="3">
                  <c:v>7.9873404467201743</c:v>
                </c:pt>
                <c:pt idx="4">
                  <c:v>0</c:v>
                </c:pt>
                <c:pt idx="5">
                  <c:v>7.3391041738492691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(380)</c:v>
                </c:pt>
                <c:pt idx="1">
                  <c:v>Heathlands Care Home (-)</c:v>
                </c:pt>
                <c:pt idx="2">
                  <c:v>Heatherwood Hospital Elective Surgical Hub (45)</c:v>
                </c:pt>
                <c:pt idx="3">
                  <c:v>Frimley Park Hospital (202)</c:v>
                </c:pt>
                <c:pt idx="4">
                  <c:v>Farnham Hospital (-)</c:v>
                </c:pt>
                <c:pt idx="5">
                  <c:v>Wexham Park Hospital (124)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(380)</c:v>
                </c:pt>
                <c:pt idx="1">
                  <c:v>Heathlands Care Home (-)</c:v>
                </c:pt>
                <c:pt idx="2">
                  <c:v>Heatherwood Hospital Elective Surgical Hub (45)</c:v>
                </c:pt>
                <c:pt idx="3">
                  <c:v>Frimley Park Hospital (202)</c:v>
                </c:pt>
                <c:pt idx="4">
                  <c:v>Farnham Hospital (-)</c:v>
                </c:pt>
                <c:pt idx="5">
                  <c:v>Wexham Park Hospital (124)</c:v>
                </c:pt>
              </c:strCache>
            </c:strRef>
          </c:cat>
          <c:val>
            <c:numRef>
              <c:f>Sheet1!$I$2:$I$7</c:f>
              <c:numCache>
                <c:formatCode>0.0;;</c:formatCode>
                <c:ptCount val="6"/>
                <c:pt idx="0">
                  <c:v>0</c:v>
                </c:pt>
                <c:pt idx="1">
                  <c:v>0</c:v>
                </c:pt>
                <c:pt idx="2">
                  <c:v>9.0283295267723354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(380)</c:v>
                </c:pt>
                <c:pt idx="1">
                  <c:v>Heathlands Care Home (-)</c:v>
                </c:pt>
                <c:pt idx="2">
                  <c:v>Heatherwood Hospital Elective Surgical Hub (45)</c:v>
                </c:pt>
                <c:pt idx="3">
                  <c:v>Frimley Park Hospital (202)</c:v>
                </c:pt>
                <c:pt idx="4">
                  <c:v>Farnham Hospital (-)</c:v>
                </c:pt>
                <c:pt idx="5">
                  <c:v>Wexham Park Hospital (124)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2.1451190345961706</c:v>
                </c:pt>
                <c:pt idx="1">
                  <c:v>0</c:v>
                </c:pt>
                <c:pt idx="2">
                  <c:v>0.97167047322766464</c:v>
                </c:pt>
                <c:pt idx="3">
                  <c:v>2.0126595532798257</c:v>
                </c:pt>
                <c:pt idx="4">
                  <c:v>0</c:v>
                </c:pt>
                <c:pt idx="5">
                  <c:v>2.6608958261507309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(443)</c:v>
                </c:pt>
                <c:pt idx="1">
                  <c:v>Heathlands Care Home (-)</c:v>
                </c:pt>
                <c:pt idx="2">
                  <c:v>Heatherwood Hospital Elective Surgical Hub (48)</c:v>
                </c:pt>
                <c:pt idx="3">
                  <c:v>Frimley Park Hospital (244)</c:v>
                </c:pt>
                <c:pt idx="4">
                  <c:v>Farnham Hospital (-)</c:v>
                </c:pt>
                <c:pt idx="5">
                  <c:v>Wexham Park Hospital (141)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(443)</c:v>
                </c:pt>
                <c:pt idx="1">
                  <c:v>Heathlands Care Home (-)</c:v>
                </c:pt>
                <c:pt idx="2">
                  <c:v>Heatherwood Hospital Elective Surgical Hub (48)</c:v>
                </c:pt>
                <c:pt idx="3">
                  <c:v>Frimley Park Hospital (244)</c:v>
                </c:pt>
                <c:pt idx="4">
                  <c:v>Farnham Hospital (-)</c:v>
                </c:pt>
                <c:pt idx="5">
                  <c:v>Wexham Park Hospital (141)</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(443)</c:v>
                </c:pt>
                <c:pt idx="1">
                  <c:v>Heathlands Care Home (-)</c:v>
                </c:pt>
                <c:pt idx="2">
                  <c:v>Heatherwood Hospital Elective Surgical Hub (48)</c:v>
                </c:pt>
                <c:pt idx="3">
                  <c:v>Frimley Park Hospital (244)</c:v>
                </c:pt>
                <c:pt idx="4">
                  <c:v>Farnham Hospital (-)</c:v>
                </c:pt>
                <c:pt idx="5">
                  <c:v>Wexham Park Hospital (141)</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(443)</c:v>
                </c:pt>
                <c:pt idx="1">
                  <c:v>Heathlands Care Home (-)</c:v>
                </c:pt>
                <c:pt idx="2">
                  <c:v>Heatherwood Hospital Elective Surgical Hub (48)</c:v>
                </c:pt>
                <c:pt idx="3">
                  <c:v>Frimley Park Hospital (244)</c:v>
                </c:pt>
                <c:pt idx="4">
                  <c:v>Farnham Hospital (-)</c:v>
                </c:pt>
                <c:pt idx="5">
                  <c:v>Wexham Park Hospital (141)</c:v>
                </c:pt>
              </c:strCache>
            </c:strRef>
          </c:cat>
          <c:val>
            <c:numRef>
              <c:f>Sheet1!$G$2:$G$7</c:f>
              <c:numCache>
                <c:formatCode>0.0;;</c:formatCode>
                <c:ptCount val="6"/>
                <c:pt idx="0">
                  <c:v>9.4609011645996439</c:v>
                </c:pt>
                <c:pt idx="1">
                  <c:v>0</c:v>
                </c:pt>
                <c:pt idx="2">
                  <c:v>0</c:v>
                </c:pt>
                <c:pt idx="3">
                  <c:v>9.4215951589275821</c:v>
                </c:pt>
                <c:pt idx="4">
                  <c:v>0</c:v>
                </c:pt>
                <c:pt idx="5">
                  <c:v>9.4422885456580445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(443)</c:v>
                </c:pt>
                <c:pt idx="1">
                  <c:v>Heathlands Care Home (-)</c:v>
                </c:pt>
                <c:pt idx="2">
                  <c:v>Heatherwood Hospital Elective Surgical Hub (48)</c:v>
                </c:pt>
                <c:pt idx="3">
                  <c:v>Frimley Park Hospital (244)</c:v>
                </c:pt>
                <c:pt idx="4">
                  <c:v>Farnham Hospital (-)</c:v>
                </c:pt>
                <c:pt idx="5">
                  <c:v>Wexham Park Hospital (141)</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(443)</c:v>
                </c:pt>
                <c:pt idx="1">
                  <c:v>Heathlands Care Home (-)</c:v>
                </c:pt>
                <c:pt idx="2">
                  <c:v>Heatherwood Hospital Elective Surgical Hub (48)</c:v>
                </c:pt>
                <c:pt idx="3">
                  <c:v>Frimley Park Hospital (244)</c:v>
                </c:pt>
                <c:pt idx="4">
                  <c:v>Farnham Hospital (-)</c:v>
                </c:pt>
                <c:pt idx="5">
                  <c:v>Wexham Park Hospital (141)</c:v>
                </c:pt>
              </c:strCache>
            </c:strRef>
          </c:cat>
          <c:val>
            <c:numRef>
              <c:f>Sheet1!$I$2:$I$7</c:f>
              <c:numCache>
                <c:formatCode>0.0;;</c:formatCode>
                <c:ptCount val="6"/>
                <c:pt idx="0">
                  <c:v>0</c:v>
                </c:pt>
                <c:pt idx="1">
                  <c:v>0</c:v>
                </c:pt>
                <c:pt idx="2">
                  <c:v>9.8230352588371765</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(443)</c:v>
                </c:pt>
                <c:pt idx="1">
                  <c:v>Heathlands Care Home (-)</c:v>
                </c:pt>
                <c:pt idx="2">
                  <c:v>Heatherwood Hospital Elective Surgical Hub (48)</c:v>
                </c:pt>
                <c:pt idx="3">
                  <c:v>Frimley Park Hospital (244)</c:v>
                </c:pt>
                <c:pt idx="4">
                  <c:v>Farnham Hospital (-)</c:v>
                </c:pt>
                <c:pt idx="5">
                  <c:v>Wexham Park Hospital (141)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0.53909883540035608</c:v>
                </c:pt>
                <c:pt idx="1">
                  <c:v>0</c:v>
                </c:pt>
                <c:pt idx="2">
                  <c:v>0.17696474116282346</c:v>
                </c:pt>
                <c:pt idx="3">
                  <c:v>0.57840484107241785</c:v>
                </c:pt>
                <c:pt idx="4">
                  <c:v>0</c:v>
                </c:pt>
                <c:pt idx="5">
                  <c:v>0.55771145434195546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(375)</c:v>
                </c:pt>
                <c:pt idx="1">
                  <c:v>Heathlands Care Home (-)</c:v>
                </c:pt>
                <c:pt idx="2">
                  <c:v>Heatherwood Hospital Elective Surgical Hub (47)</c:v>
                </c:pt>
                <c:pt idx="3">
                  <c:v>Frimley Park Hospital (201)</c:v>
                </c:pt>
                <c:pt idx="4">
                  <c:v>Farnham Hospital (-)</c:v>
                </c:pt>
                <c:pt idx="5">
                  <c:v>Wexham Park Hospital (119)</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(375)</c:v>
                </c:pt>
                <c:pt idx="1">
                  <c:v>Heathlands Care Home (-)</c:v>
                </c:pt>
                <c:pt idx="2">
                  <c:v>Heatherwood Hospital Elective Surgical Hub (47)</c:v>
                </c:pt>
                <c:pt idx="3">
                  <c:v>Frimley Park Hospital (201)</c:v>
                </c:pt>
                <c:pt idx="4">
                  <c:v>Farnham Hospital (-)</c:v>
                </c:pt>
                <c:pt idx="5">
                  <c:v>Wexham Park Hospital (119)</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(375)</c:v>
                </c:pt>
                <c:pt idx="1">
                  <c:v>Heathlands Care Home (-)</c:v>
                </c:pt>
                <c:pt idx="2">
                  <c:v>Heatherwood Hospital Elective Surgical Hub (47)</c:v>
                </c:pt>
                <c:pt idx="3">
                  <c:v>Frimley Park Hospital (201)</c:v>
                </c:pt>
                <c:pt idx="4">
                  <c:v>Farnham Hospital (-)</c:v>
                </c:pt>
                <c:pt idx="5">
                  <c:v>Wexham Park Hospital (119)</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(375)</c:v>
                </c:pt>
                <c:pt idx="1">
                  <c:v>Heathlands Care Home (-)</c:v>
                </c:pt>
                <c:pt idx="2">
                  <c:v>Heatherwood Hospital Elective Surgical Hub (47)</c:v>
                </c:pt>
                <c:pt idx="3">
                  <c:v>Frimley Park Hospital (201)</c:v>
                </c:pt>
                <c:pt idx="4">
                  <c:v>Farnham Hospital (-)</c:v>
                </c:pt>
                <c:pt idx="5">
                  <c:v>Wexham Park Hospital (119)</c:v>
                </c:pt>
              </c:strCache>
            </c:strRef>
          </c:cat>
          <c:val>
            <c:numRef>
              <c:f>Sheet1!$G$2:$G$7</c:f>
              <c:numCache>
                <c:formatCode>0.0;;</c:formatCode>
                <c:ptCount val="6"/>
                <c:pt idx="0">
                  <c:v>9.0371722583124754</c:v>
                </c:pt>
                <c:pt idx="1">
                  <c:v>0</c:v>
                </c:pt>
                <c:pt idx="2">
                  <c:v>0</c:v>
                </c:pt>
                <c:pt idx="3">
                  <c:v>9.0336442790065909</c:v>
                </c:pt>
                <c:pt idx="4">
                  <c:v>0</c:v>
                </c:pt>
                <c:pt idx="5">
                  <c:v>8.9247258936901908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(375)</c:v>
                </c:pt>
                <c:pt idx="1">
                  <c:v>Heathlands Care Home (-)</c:v>
                </c:pt>
                <c:pt idx="2">
                  <c:v>Heatherwood Hospital Elective Surgical Hub (47)</c:v>
                </c:pt>
                <c:pt idx="3">
                  <c:v>Frimley Park Hospital (201)</c:v>
                </c:pt>
                <c:pt idx="4">
                  <c:v>Farnham Hospital (-)</c:v>
                </c:pt>
                <c:pt idx="5">
                  <c:v>Wexham Park Hospital (119)</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(375)</c:v>
                </c:pt>
                <c:pt idx="1">
                  <c:v>Heathlands Care Home (-)</c:v>
                </c:pt>
                <c:pt idx="2">
                  <c:v>Heatherwood Hospital Elective Surgical Hub (47)</c:v>
                </c:pt>
                <c:pt idx="3">
                  <c:v>Frimley Park Hospital (201)</c:v>
                </c:pt>
                <c:pt idx="4">
                  <c:v>Farnham Hospital (-)</c:v>
                </c:pt>
                <c:pt idx="5">
                  <c:v>Wexham Park Hospital (119)</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(375)</c:v>
                </c:pt>
                <c:pt idx="1">
                  <c:v>Heathlands Care Home (-)</c:v>
                </c:pt>
                <c:pt idx="2">
                  <c:v>Heatherwood Hospital Elective Surgical Hub (47)</c:v>
                </c:pt>
                <c:pt idx="3">
                  <c:v>Frimley Park Hospital (201)</c:v>
                </c:pt>
                <c:pt idx="4">
                  <c:v>Farnham Hospital (-)</c:v>
                </c:pt>
                <c:pt idx="5">
                  <c:v>Wexham Park Hospital (119)</c:v>
                </c:pt>
              </c:strCache>
            </c:strRef>
          </c:cat>
          <c:val>
            <c:numRef>
              <c:f>Sheet1!$J$2:$J$7</c:f>
              <c:numCache>
                <c:formatCode>0.0;;</c:formatCode>
                <c:ptCount val="6"/>
                <c:pt idx="0">
                  <c:v>0</c:v>
                </c:pt>
                <c:pt idx="1">
                  <c:v>0</c:v>
                </c:pt>
                <c:pt idx="2">
                  <c:v>9.8056512324076728</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0.96282774168752461</c:v>
                </c:pt>
                <c:pt idx="1">
                  <c:v>0</c:v>
                </c:pt>
                <c:pt idx="2">
                  <c:v>0.19434876759232722</c:v>
                </c:pt>
                <c:pt idx="3">
                  <c:v>0.96635572099340905</c:v>
                </c:pt>
                <c:pt idx="4">
                  <c:v>0</c:v>
                </c:pt>
                <c:pt idx="5">
                  <c:v>1.0752741063098092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(424)</c:v>
                </c:pt>
                <c:pt idx="1">
                  <c:v>Heathlands Care Home (-)</c:v>
                </c:pt>
                <c:pt idx="2">
                  <c:v>Heatherwood Hospital Elective Surgical Hub (48)</c:v>
                </c:pt>
                <c:pt idx="3">
                  <c:v>Frimley Park Hospital (226)</c:v>
                </c:pt>
                <c:pt idx="4">
                  <c:v>Farnham Hospital (-)</c:v>
                </c:pt>
                <c:pt idx="5">
                  <c:v>Wexham Park Hospital (139)</c:v>
                </c:pt>
              </c:strCache>
            </c:strRef>
          </c:cat>
          <c:val>
            <c:numRef>
              <c:f>Sheet1!$D$2:$D$7</c:f>
              <c:numCache>
                <c:formatCode>0.0;;</c:formatCode>
                <c:ptCount val="6"/>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(424)</c:v>
                </c:pt>
                <c:pt idx="1">
                  <c:v>Heathlands Care Home (-)</c:v>
                </c:pt>
                <c:pt idx="2">
                  <c:v>Heatherwood Hospital Elective Surgical Hub (48)</c:v>
                </c:pt>
                <c:pt idx="3">
                  <c:v>Frimley Park Hospital (226)</c:v>
                </c:pt>
                <c:pt idx="4">
                  <c:v>Farnham Hospital (-)</c:v>
                </c:pt>
                <c:pt idx="5">
                  <c:v>Wexham Park Hospital (139)</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(424)</c:v>
                </c:pt>
                <c:pt idx="1">
                  <c:v>Heathlands Care Home (-)</c:v>
                </c:pt>
                <c:pt idx="2">
                  <c:v>Heatherwood Hospital Elective Surgical Hub (48)</c:v>
                </c:pt>
                <c:pt idx="3">
                  <c:v>Frimley Park Hospital (226)</c:v>
                </c:pt>
                <c:pt idx="4">
                  <c:v>Farnham Hospital (-)</c:v>
                </c:pt>
                <c:pt idx="5">
                  <c:v>Wexham Park Hospital (139)</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(424)</c:v>
                </c:pt>
                <c:pt idx="1">
                  <c:v>Heathlands Care Home (-)</c:v>
                </c:pt>
                <c:pt idx="2">
                  <c:v>Heatherwood Hospital Elective Surgical Hub (48)</c:v>
                </c:pt>
                <c:pt idx="3">
                  <c:v>Frimley Park Hospital (226)</c:v>
                </c:pt>
                <c:pt idx="4">
                  <c:v>Farnham Hospital (-)</c:v>
                </c:pt>
                <c:pt idx="5">
                  <c:v>Wexham Park Hospital (139)</c:v>
                </c:pt>
              </c:strCache>
            </c:strRef>
          </c:cat>
          <c:val>
            <c:numRef>
              <c:f>Sheet1!$G$2:$G$7</c:f>
              <c:numCache>
                <c:formatCode>0.0;;</c:formatCode>
                <c:ptCount val="6"/>
                <c:pt idx="0">
                  <c:v>8.3761462801058837</c:v>
                </c:pt>
                <c:pt idx="1">
                  <c:v>0</c:v>
                </c:pt>
                <c:pt idx="2">
                  <c:v>0</c:v>
                </c:pt>
                <c:pt idx="3">
                  <c:v>8.4731258897495465</c:v>
                </c:pt>
                <c:pt idx="4">
                  <c:v>0</c:v>
                </c:pt>
                <c:pt idx="5">
                  <c:v>8.0345865549952595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(424)</c:v>
                </c:pt>
                <c:pt idx="1">
                  <c:v>Heathlands Care Home (-)</c:v>
                </c:pt>
                <c:pt idx="2">
                  <c:v>Heatherwood Hospital Elective Surgical Hub (48)</c:v>
                </c:pt>
                <c:pt idx="3">
                  <c:v>Frimley Park Hospital (226)</c:v>
                </c:pt>
                <c:pt idx="4">
                  <c:v>Farnham Hospital (-)</c:v>
                </c:pt>
                <c:pt idx="5">
                  <c:v>Wexham Park Hospital (139)</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(424)</c:v>
                </c:pt>
                <c:pt idx="1">
                  <c:v>Heathlands Care Home (-)</c:v>
                </c:pt>
                <c:pt idx="2">
                  <c:v>Heatherwood Hospital Elective Surgical Hub (48)</c:v>
                </c:pt>
                <c:pt idx="3">
                  <c:v>Frimley Park Hospital (226)</c:v>
                </c:pt>
                <c:pt idx="4">
                  <c:v>Farnham Hospital (-)</c:v>
                </c:pt>
                <c:pt idx="5">
                  <c:v>Wexham Park Hospital (139)</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(424)</c:v>
                </c:pt>
                <c:pt idx="1">
                  <c:v>Heathlands Care Home (-)</c:v>
                </c:pt>
                <c:pt idx="2">
                  <c:v>Heatherwood Hospital Elective Surgical Hub (48)</c:v>
                </c:pt>
                <c:pt idx="3">
                  <c:v>Frimley Park Hospital (226)</c:v>
                </c:pt>
                <c:pt idx="4">
                  <c:v>Farnham Hospital (-)</c:v>
                </c:pt>
                <c:pt idx="5">
                  <c:v>Wexham Park Hospital (139)</c:v>
                </c:pt>
              </c:strCache>
            </c:strRef>
          </c:cat>
          <c:val>
            <c:numRef>
              <c:f>Sheet1!$J$2:$J$7</c:f>
              <c:numCache>
                <c:formatCode>0.0;;</c:formatCode>
                <c:ptCount val="6"/>
                <c:pt idx="0">
                  <c:v>0</c:v>
                </c:pt>
                <c:pt idx="1">
                  <c:v>0</c:v>
                </c:pt>
                <c:pt idx="2">
                  <c:v>9.6246106828119888</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1.6238537198941163</c:v>
                </c:pt>
                <c:pt idx="1">
                  <c:v>0</c:v>
                </c:pt>
                <c:pt idx="2">
                  <c:v>0.37538931718801116</c:v>
                </c:pt>
                <c:pt idx="3">
                  <c:v>1.5268741102504535</c:v>
                </c:pt>
                <c:pt idx="4">
                  <c:v>0</c:v>
                </c:pt>
                <c:pt idx="5">
                  <c:v>1.9654134450047405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(80)</c:v>
                </c:pt>
                <c:pt idx="1">
                  <c:v>Heathlands Care Home (-)</c:v>
                </c:pt>
                <c:pt idx="2">
                  <c:v>Heatherwood Hospital Elective Surgical Hub (-)</c:v>
                </c:pt>
                <c:pt idx="3">
                  <c:v>Frimley Park Hospital (36)</c:v>
                </c:pt>
                <c:pt idx="4">
                  <c:v>Farnham Hospital (-)</c:v>
                </c:pt>
                <c:pt idx="5">
                  <c:v>Wexham Park Hospital (33)</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(80)</c:v>
                </c:pt>
                <c:pt idx="1">
                  <c:v>Heathlands Care Home (-)</c:v>
                </c:pt>
                <c:pt idx="2">
                  <c:v>Heatherwood Hospital Elective Surgical Hub (-)</c:v>
                </c:pt>
                <c:pt idx="3">
                  <c:v>Frimley Park Hospital (36)</c:v>
                </c:pt>
                <c:pt idx="4">
                  <c:v>Farnham Hospital (-)</c:v>
                </c:pt>
                <c:pt idx="5">
                  <c:v>Wexham Park Hospital (33)</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(80)</c:v>
                </c:pt>
                <c:pt idx="1">
                  <c:v>Heathlands Care Home (-)</c:v>
                </c:pt>
                <c:pt idx="2">
                  <c:v>Heatherwood Hospital Elective Surgical Hub (-)</c:v>
                </c:pt>
                <c:pt idx="3">
                  <c:v>Frimley Park Hospital (36)</c:v>
                </c:pt>
                <c:pt idx="4">
                  <c:v>Farnham Hospital (-)</c:v>
                </c:pt>
                <c:pt idx="5">
                  <c:v>Wexham Park Hospital (33)</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(80)</c:v>
                </c:pt>
                <c:pt idx="1">
                  <c:v>Heathlands Care Home (-)</c:v>
                </c:pt>
                <c:pt idx="2">
                  <c:v>Heatherwood Hospital Elective Surgical Hub (-)</c:v>
                </c:pt>
                <c:pt idx="3">
                  <c:v>Frimley Park Hospital (36)</c:v>
                </c:pt>
                <c:pt idx="4">
                  <c:v>Farnham Hospital (-)</c:v>
                </c:pt>
                <c:pt idx="5">
                  <c:v>Wexham Park Hospital (33)</c:v>
                </c:pt>
              </c:strCache>
            </c:strRef>
          </c:cat>
          <c:val>
            <c:numRef>
              <c:f>Sheet1!$G$2:$G$7</c:f>
              <c:numCache>
                <c:formatCode>0.0;;</c:formatCode>
                <c:ptCount val="6"/>
                <c:pt idx="0">
                  <c:v>8.3778764940958066</c:v>
                </c:pt>
                <c:pt idx="1">
                  <c:v>0</c:v>
                </c:pt>
                <c:pt idx="2">
                  <c:v>0</c:v>
                </c:pt>
                <c:pt idx="3">
                  <c:v>8.5333922197680785</c:v>
                </c:pt>
                <c:pt idx="4">
                  <c:v>0</c:v>
                </c:pt>
                <c:pt idx="5">
                  <c:v>7.9966977197800473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(80)</c:v>
                </c:pt>
                <c:pt idx="1">
                  <c:v>Heathlands Care Home (-)</c:v>
                </c:pt>
                <c:pt idx="2">
                  <c:v>Heatherwood Hospital Elective Surgical Hub (-)</c:v>
                </c:pt>
                <c:pt idx="3">
                  <c:v>Frimley Park Hospital (36)</c:v>
                </c:pt>
                <c:pt idx="4">
                  <c:v>Farnham Hospital (-)</c:v>
                </c:pt>
                <c:pt idx="5">
                  <c:v>Wexham Park Hospital (33)</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(80)</c:v>
                </c:pt>
                <c:pt idx="1">
                  <c:v>Heathlands Care Home (-)</c:v>
                </c:pt>
                <c:pt idx="2">
                  <c:v>Heatherwood Hospital Elective Surgical Hub (-)</c:v>
                </c:pt>
                <c:pt idx="3">
                  <c:v>Frimley Park Hospital (36)</c:v>
                </c:pt>
                <c:pt idx="4">
                  <c:v>Farnham Hospital (-)</c:v>
                </c:pt>
                <c:pt idx="5">
                  <c:v>Wexham Park Hospital (33)</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(80)</c:v>
                </c:pt>
                <c:pt idx="1">
                  <c:v>Heathlands Care Home (-)</c:v>
                </c:pt>
                <c:pt idx="2">
                  <c:v>Heatherwood Hospital Elective Surgical Hub (-)</c:v>
                </c:pt>
                <c:pt idx="3">
                  <c:v>Frimley Park Hospital (36)</c:v>
                </c:pt>
                <c:pt idx="4">
                  <c:v>Farnham Hospital (-)</c:v>
                </c:pt>
                <c:pt idx="5">
                  <c:v>Wexham Park Hospital (33)</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1.6221235059041934</c:v>
                </c:pt>
                <c:pt idx="1">
                  <c:v>0</c:v>
                </c:pt>
                <c:pt idx="2">
                  <c:v>0</c:v>
                </c:pt>
                <c:pt idx="3">
                  <c:v>1.4666077802319215</c:v>
                </c:pt>
                <c:pt idx="4">
                  <c:v>0</c:v>
                </c:pt>
                <c:pt idx="5">
                  <c:v>2.0033022802199527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(69)</c:v>
                </c:pt>
                <c:pt idx="1">
                  <c:v>Heathlands Care Home (-)</c:v>
                </c:pt>
                <c:pt idx="2">
                  <c:v>Heatherwood Hospital Elective Surgical Hub (-)</c:v>
                </c:pt>
                <c:pt idx="3">
                  <c:v>Frimley Park Hospital (-)</c:v>
                </c:pt>
                <c:pt idx="4">
                  <c:v>Farnham Hospital (-)</c:v>
                </c:pt>
                <c:pt idx="5">
                  <c:v>Wexham Park Hospital (32)</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(69)</c:v>
                </c:pt>
                <c:pt idx="1">
                  <c:v>Heathlands Care Home (-)</c:v>
                </c:pt>
                <c:pt idx="2">
                  <c:v>Heatherwood Hospital Elective Surgical Hub (-)</c:v>
                </c:pt>
                <c:pt idx="3">
                  <c:v>Frimley Park Hospital (-)</c:v>
                </c:pt>
                <c:pt idx="4">
                  <c:v>Farnham Hospital (-)</c:v>
                </c:pt>
                <c:pt idx="5">
                  <c:v>Wexham Park Hospital (32)</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(69)</c:v>
                </c:pt>
                <c:pt idx="1">
                  <c:v>Heathlands Care Home (-)</c:v>
                </c:pt>
                <c:pt idx="2">
                  <c:v>Heatherwood Hospital Elective Surgical Hub (-)</c:v>
                </c:pt>
                <c:pt idx="3">
                  <c:v>Frimley Park Hospital (-)</c:v>
                </c:pt>
                <c:pt idx="4">
                  <c:v>Farnham Hospital (-)</c:v>
                </c:pt>
                <c:pt idx="5">
                  <c:v>Wexham Park Hospital (32)</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(69)</c:v>
                </c:pt>
                <c:pt idx="1">
                  <c:v>Heathlands Care Home (-)</c:v>
                </c:pt>
                <c:pt idx="2">
                  <c:v>Heatherwood Hospital Elective Surgical Hub (-)</c:v>
                </c:pt>
                <c:pt idx="3">
                  <c:v>Frimley Park Hospital (-)</c:v>
                </c:pt>
                <c:pt idx="4">
                  <c:v>Farnham Hospital (-)</c:v>
                </c:pt>
                <c:pt idx="5">
                  <c:v>Wexham Park Hospital (32)</c:v>
                </c:pt>
              </c:strCache>
            </c:strRef>
          </c:cat>
          <c:val>
            <c:numRef>
              <c:f>Sheet1!$G$2:$G$7</c:f>
              <c:numCache>
                <c:formatCode>0.0;;</c:formatCode>
                <c:ptCount val="6"/>
                <c:pt idx="0">
                  <c:v>8.183432878611649</c:v>
                </c:pt>
                <c:pt idx="1">
                  <c:v>0</c:v>
                </c:pt>
                <c:pt idx="2">
                  <c:v>0</c:v>
                </c:pt>
                <c:pt idx="3">
                  <c:v>0</c:v>
                </c:pt>
                <c:pt idx="4">
                  <c:v>0</c:v>
                </c:pt>
                <c:pt idx="5">
                  <c:v>7.8625790421909976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(69)</c:v>
                </c:pt>
                <c:pt idx="1">
                  <c:v>Heathlands Care Home (-)</c:v>
                </c:pt>
                <c:pt idx="2">
                  <c:v>Heatherwood Hospital Elective Surgical Hub (-)</c:v>
                </c:pt>
                <c:pt idx="3">
                  <c:v>Frimley Park Hospital (-)</c:v>
                </c:pt>
                <c:pt idx="4">
                  <c:v>Farnham Hospital (-)</c:v>
                </c:pt>
                <c:pt idx="5">
                  <c:v>Wexham Park Hospital (32)</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(69)</c:v>
                </c:pt>
                <c:pt idx="1">
                  <c:v>Heathlands Care Home (-)</c:v>
                </c:pt>
                <c:pt idx="2">
                  <c:v>Heatherwood Hospital Elective Surgical Hub (-)</c:v>
                </c:pt>
                <c:pt idx="3">
                  <c:v>Frimley Park Hospital (-)</c:v>
                </c:pt>
                <c:pt idx="4">
                  <c:v>Farnham Hospital (-)</c:v>
                </c:pt>
                <c:pt idx="5">
                  <c:v>Wexham Park Hospital (32)</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(69)</c:v>
                </c:pt>
                <c:pt idx="1">
                  <c:v>Heathlands Care Home (-)</c:v>
                </c:pt>
                <c:pt idx="2">
                  <c:v>Heatherwood Hospital Elective Surgical Hub (-)</c:v>
                </c:pt>
                <c:pt idx="3">
                  <c:v>Frimley Park Hospital (-)</c:v>
                </c:pt>
                <c:pt idx="4">
                  <c:v>Farnham Hospital (-)</c:v>
                </c:pt>
                <c:pt idx="5">
                  <c:v>Wexham Park Hospital (32)</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1.816567121388351</c:v>
                </c:pt>
                <c:pt idx="1">
                  <c:v>0</c:v>
                </c:pt>
                <c:pt idx="2">
                  <c:v>0</c:v>
                </c:pt>
                <c:pt idx="3">
                  <c:v>0</c:v>
                </c:pt>
                <c:pt idx="4">
                  <c:v>0</c:v>
                </c:pt>
                <c:pt idx="5">
                  <c:v>2.1374209578090024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Heathlands Care Home (-)</c:v>
                </c:pt>
                <c:pt idx="2">
                  <c:v>Heatherwood Hospital Elective Surgical Hub (-)</c:v>
                </c:pt>
                <c:pt idx="3">
                  <c:v>Frimley Park Hospital (-)</c:v>
                </c:pt>
                <c:pt idx="4">
                  <c:v>Farnham Hospital (-)</c:v>
                </c:pt>
                <c:pt idx="5">
                  <c:v>Wexham Park Hospital (32)</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Heathlands Care Home (-)</c:v>
                </c:pt>
                <c:pt idx="2">
                  <c:v>Heatherwood Hospital Elective Surgical Hub (-)</c:v>
                </c:pt>
                <c:pt idx="3">
                  <c:v>Frimley Park Hospital (-)</c:v>
                </c:pt>
                <c:pt idx="4">
                  <c:v>Farnham Hospital (-)</c:v>
                </c:pt>
                <c:pt idx="5">
                  <c:v>Wexham Park Hospital (32)</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Heathlands Care Home (-)</c:v>
                </c:pt>
                <c:pt idx="2">
                  <c:v>Heatherwood Hospital Elective Surgical Hub (-)</c:v>
                </c:pt>
                <c:pt idx="3">
                  <c:v>Frimley Park Hospital (-)</c:v>
                </c:pt>
                <c:pt idx="4">
                  <c:v>Farnham Hospital (-)</c:v>
                </c:pt>
                <c:pt idx="5">
                  <c:v>Wexham Park Hospital (32)</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Heathlands Care Home (-)</c:v>
                </c:pt>
                <c:pt idx="2">
                  <c:v>Heatherwood Hospital Elective Surgical Hub (-)</c:v>
                </c:pt>
                <c:pt idx="3">
                  <c:v>Frimley Park Hospital (-)</c:v>
                </c:pt>
                <c:pt idx="4">
                  <c:v>Farnham Hospital (-)</c:v>
                </c:pt>
                <c:pt idx="5">
                  <c:v>Wexham Park Hospital (32)</c:v>
                </c:pt>
              </c:strCache>
            </c:strRef>
          </c:cat>
          <c:val>
            <c:numRef>
              <c:f>Sheet1!$G$2:$G$7</c:f>
              <c:numCache>
                <c:formatCode>0.0;;</c:formatCode>
                <c:ptCount val="6"/>
                <c:pt idx="0">
                  <c:v>7.5199156445525501</c:v>
                </c:pt>
                <c:pt idx="1">
                  <c:v>0</c:v>
                </c:pt>
                <c:pt idx="2">
                  <c:v>0</c:v>
                </c:pt>
                <c:pt idx="3">
                  <c:v>0</c:v>
                </c:pt>
                <c:pt idx="4">
                  <c:v>0</c:v>
                </c:pt>
                <c:pt idx="5">
                  <c:v>6.9111925824150644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Heathlands Care Home (-)</c:v>
                </c:pt>
                <c:pt idx="2">
                  <c:v>Heatherwood Hospital Elective Surgical Hub (-)</c:v>
                </c:pt>
                <c:pt idx="3">
                  <c:v>Frimley Park Hospital (-)</c:v>
                </c:pt>
                <c:pt idx="4">
                  <c:v>Farnham Hospital (-)</c:v>
                </c:pt>
                <c:pt idx="5">
                  <c:v>Wexham Park Hospital (32)</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Heathlands Care Home (-)</c:v>
                </c:pt>
                <c:pt idx="2">
                  <c:v>Heatherwood Hospital Elective Surgical Hub (-)</c:v>
                </c:pt>
                <c:pt idx="3">
                  <c:v>Frimley Park Hospital (-)</c:v>
                </c:pt>
                <c:pt idx="4">
                  <c:v>Farnham Hospital (-)</c:v>
                </c:pt>
                <c:pt idx="5">
                  <c:v>Wexham Park Hospital (32)</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Heathlands Care Home (-)</c:v>
                </c:pt>
                <c:pt idx="2">
                  <c:v>Heatherwood Hospital Elective Surgical Hub (-)</c:v>
                </c:pt>
                <c:pt idx="3">
                  <c:v>Frimley Park Hospital (-)</c:v>
                </c:pt>
                <c:pt idx="4">
                  <c:v>Farnham Hospital (-)</c:v>
                </c:pt>
                <c:pt idx="5">
                  <c:v>Wexham Park Hospital (32)</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2.4800843554474499</c:v>
                </c:pt>
                <c:pt idx="1">
                  <c:v>0</c:v>
                </c:pt>
                <c:pt idx="2">
                  <c:v>0</c:v>
                </c:pt>
                <c:pt idx="3">
                  <c:v>0</c:v>
                </c:pt>
                <c:pt idx="4">
                  <c:v>0</c:v>
                </c:pt>
                <c:pt idx="5">
                  <c:v>3.0888074175849356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(173)</c:v>
                </c:pt>
                <c:pt idx="1">
                  <c:v>Heathlands Care Home (-)</c:v>
                </c:pt>
                <c:pt idx="2">
                  <c:v>Heatherwood Hospital Elective Surgical Hub (-)</c:v>
                </c:pt>
                <c:pt idx="3">
                  <c:v>Frimley Park Hospital (82)</c:v>
                </c:pt>
                <c:pt idx="4">
                  <c:v>Farnham Hospital (-)</c:v>
                </c:pt>
                <c:pt idx="5">
                  <c:v>Wexham Park Hospital (59)</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(173)</c:v>
                </c:pt>
                <c:pt idx="1">
                  <c:v>Heathlands Care Home (-)</c:v>
                </c:pt>
                <c:pt idx="2">
                  <c:v>Heatherwood Hospital Elective Surgical Hub (-)</c:v>
                </c:pt>
                <c:pt idx="3">
                  <c:v>Frimley Park Hospital (82)</c:v>
                </c:pt>
                <c:pt idx="4">
                  <c:v>Farnham Hospital (-)</c:v>
                </c:pt>
                <c:pt idx="5">
                  <c:v>Wexham Park Hospital (59)</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(173)</c:v>
                </c:pt>
                <c:pt idx="1">
                  <c:v>Heathlands Care Home (-)</c:v>
                </c:pt>
                <c:pt idx="2">
                  <c:v>Heatherwood Hospital Elective Surgical Hub (-)</c:v>
                </c:pt>
                <c:pt idx="3">
                  <c:v>Frimley Park Hospital (82)</c:v>
                </c:pt>
                <c:pt idx="4">
                  <c:v>Farnham Hospital (-)</c:v>
                </c:pt>
                <c:pt idx="5">
                  <c:v>Wexham Park Hospital (59)</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(173)</c:v>
                </c:pt>
                <c:pt idx="1">
                  <c:v>Heathlands Care Home (-)</c:v>
                </c:pt>
                <c:pt idx="2">
                  <c:v>Heatherwood Hospital Elective Surgical Hub (-)</c:v>
                </c:pt>
                <c:pt idx="3">
                  <c:v>Frimley Park Hospital (82)</c:v>
                </c:pt>
                <c:pt idx="4">
                  <c:v>Farnham Hospital (-)</c:v>
                </c:pt>
                <c:pt idx="5">
                  <c:v>Wexham Park Hospital (59)</c:v>
                </c:pt>
              </c:strCache>
            </c:strRef>
          </c:cat>
          <c:val>
            <c:numRef>
              <c:f>Sheet1!$G$2:$G$7</c:f>
              <c:numCache>
                <c:formatCode>0.0;;</c:formatCode>
                <c:ptCount val="6"/>
                <c:pt idx="0">
                  <c:v>8.5970162700799229</c:v>
                </c:pt>
                <c:pt idx="1">
                  <c:v>0</c:v>
                </c:pt>
                <c:pt idx="2">
                  <c:v>0</c:v>
                </c:pt>
                <c:pt idx="3">
                  <c:v>8.6502484100650854</c:v>
                </c:pt>
                <c:pt idx="4">
                  <c:v>0</c:v>
                </c:pt>
                <c:pt idx="5">
                  <c:v>8.2473436737358252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(173)</c:v>
                </c:pt>
                <c:pt idx="1">
                  <c:v>Heathlands Care Home (-)</c:v>
                </c:pt>
                <c:pt idx="2">
                  <c:v>Heatherwood Hospital Elective Surgical Hub (-)</c:v>
                </c:pt>
                <c:pt idx="3">
                  <c:v>Frimley Park Hospital (82)</c:v>
                </c:pt>
                <c:pt idx="4">
                  <c:v>Farnham Hospital (-)</c:v>
                </c:pt>
                <c:pt idx="5">
                  <c:v>Wexham Park Hospital (59)</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(173)</c:v>
                </c:pt>
                <c:pt idx="1">
                  <c:v>Heathlands Care Home (-)</c:v>
                </c:pt>
                <c:pt idx="2">
                  <c:v>Heatherwood Hospital Elective Surgical Hub (-)</c:v>
                </c:pt>
                <c:pt idx="3">
                  <c:v>Frimley Park Hospital (82)</c:v>
                </c:pt>
                <c:pt idx="4">
                  <c:v>Farnham Hospital (-)</c:v>
                </c:pt>
                <c:pt idx="5">
                  <c:v>Wexham Park Hospital (59)</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(173)</c:v>
                </c:pt>
                <c:pt idx="1">
                  <c:v>Heathlands Care Home (-)</c:v>
                </c:pt>
                <c:pt idx="2">
                  <c:v>Heatherwood Hospital Elective Surgical Hub (-)</c:v>
                </c:pt>
                <c:pt idx="3">
                  <c:v>Frimley Park Hospital (82)</c:v>
                </c:pt>
                <c:pt idx="4">
                  <c:v>Farnham Hospital (-)</c:v>
                </c:pt>
                <c:pt idx="5">
                  <c:v>Wexham Park Hospital (59)</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1.4029837299200771</c:v>
                </c:pt>
                <c:pt idx="1">
                  <c:v>0</c:v>
                </c:pt>
                <c:pt idx="2">
                  <c:v>0</c:v>
                </c:pt>
                <c:pt idx="3">
                  <c:v>1.3497515899349146</c:v>
                </c:pt>
                <c:pt idx="4">
                  <c:v>0</c:v>
                </c:pt>
                <c:pt idx="5">
                  <c:v>1.7526563262641748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Heathlands Care Home (-)</c:v>
                </c:pt>
                <c:pt idx="2">
                  <c:v>Heatherwood Hospital Elective Surgical Hub (-)</c:v>
                </c:pt>
                <c:pt idx="3">
                  <c:v>Frimley Park Hospital (65)</c:v>
                </c:pt>
                <c:pt idx="4">
                  <c:v>Farnham Hospital (-)</c:v>
                </c:pt>
                <c:pt idx="5">
                  <c:v>Wexham Park Hospital (57)</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Heathlands Care Home (-)</c:v>
                </c:pt>
                <c:pt idx="2">
                  <c:v>Heatherwood Hospital Elective Surgical Hub (-)</c:v>
                </c:pt>
                <c:pt idx="3">
                  <c:v>Frimley Park Hospital (65)</c:v>
                </c:pt>
                <c:pt idx="4">
                  <c:v>Farnham Hospital (-)</c:v>
                </c:pt>
                <c:pt idx="5">
                  <c:v>Wexham Park Hospital (57)</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Heathlands Care Home (-)</c:v>
                </c:pt>
                <c:pt idx="2">
                  <c:v>Heatherwood Hospital Elective Surgical Hub (-)</c:v>
                </c:pt>
                <c:pt idx="3">
                  <c:v>Frimley Park Hospital (65)</c:v>
                </c:pt>
                <c:pt idx="4">
                  <c:v>Farnham Hospital (-)</c:v>
                </c:pt>
                <c:pt idx="5">
                  <c:v>Wexham Park Hospital (57)</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Heathlands Care Home (-)</c:v>
                </c:pt>
                <c:pt idx="2">
                  <c:v>Heatherwood Hospital Elective Surgical Hub (-)</c:v>
                </c:pt>
                <c:pt idx="3">
                  <c:v>Frimley Park Hospital (65)</c:v>
                </c:pt>
                <c:pt idx="4">
                  <c:v>Farnham Hospital (-)</c:v>
                </c:pt>
                <c:pt idx="5">
                  <c:v>Wexham Park Hospital (57)</c:v>
                </c:pt>
              </c:strCache>
            </c:strRef>
          </c:cat>
          <c:val>
            <c:numRef>
              <c:f>Sheet1!$G$2:$G$7</c:f>
              <c:numCache>
                <c:formatCode>0.0;;</c:formatCode>
                <c:ptCount val="6"/>
                <c:pt idx="0">
                  <c:v>8.2013516544973708</c:v>
                </c:pt>
                <c:pt idx="1">
                  <c:v>0</c:v>
                </c:pt>
                <c:pt idx="2">
                  <c:v>0</c:v>
                </c:pt>
                <c:pt idx="3">
                  <c:v>8.1107631363045627</c:v>
                </c:pt>
                <c:pt idx="4">
                  <c:v>0</c:v>
                </c:pt>
                <c:pt idx="5">
                  <c:v>7.6376310322324654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Heathlands Care Home (-)</c:v>
                </c:pt>
                <c:pt idx="2">
                  <c:v>Heatherwood Hospital Elective Surgical Hub (-)</c:v>
                </c:pt>
                <c:pt idx="3">
                  <c:v>Frimley Park Hospital (65)</c:v>
                </c:pt>
                <c:pt idx="4">
                  <c:v>Farnham Hospital (-)</c:v>
                </c:pt>
                <c:pt idx="5">
                  <c:v>Wexham Park Hospital (57)</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Heathlands Care Home (-)</c:v>
                </c:pt>
                <c:pt idx="2">
                  <c:v>Heatherwood Hospital Elective Surgical Hub (-)</c:v>
                </c:pt>
                <c:pt idx="3">
                  <c:v>Frimley Park Hospital (65)</c:v>
                </c:pt>
                <c:pt idx="4">
                  <c:v>Farnham Hospital (-)</c:v>
                </c:pt>
                <c:pt idx="5">
                  <c:v>Wexham Park Hospital (57)</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Heathlands Care Home (-)</c:v>
                </c:pt>
                <c:pt idx="2">
                  <c:v>Heatherwood Hospital Elective Surgical Hub (-)</c:v>
                </c:pt>
                <c:pt idx="3">
                  <c:v>Frimley Park Hospital (65)</c:v>
                </c:pt>
                <c:pt idx="4">
                  <c:v>Farnham Hospital (-)</c:v>
                </c:pt>
                <c:pt idx="5">
                  <c:v>Wexham Park Hospital (57)</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1.7986483455026292</c:v>
                </c:pt>
                <c:pt idx="1">
                  <c:v>0</c:v>
                </c:pt>
                <c:pt idx="2">
                  <c:v>0</c:v>
                </c:pt>
                <c:pt idx="3">
                  <c:v>1.8892368636954373</c:v>
                </c:pt>
                <c:pt idx="4">
                  <c:v>0</c:v>
                </c:pt>
                <c:pt idx="5">
                  <c:v>2.3623689677675346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(105)</c:v>
                </c:pt>
                <c:pt idx="1">
                  <c:v>Heathlands Care Home (-)</c:v>
                </c:pt>
                <c:pt idx="2">
                  <c:v>Heatherwood Hospital Elective Surgical Hub (-)</c:v>
                </c:pt>
                <c:pt idx="3">
                  <c:v>Frimley Park Hospital (48)</c:v>
                </c:pt>
                <c:pt idx="4">
                  <c:v>Farnham Hospital (-)</c:v>
                </c:pt>
                <c:pt idx="5">
                  <c:v>Wexham Park Hospital (46)</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(105)</c:v>
                </c:pt>
                <c:pt idx="1">
                  <c:v>Heathlands Care Home (-)</c:v>
                </c:pt>
                <c:pt idx="2">
                  <c:v>Heatherwood Hospital Elective Surgical Hub (-)</c:v>
                </c:pt>
                <c:pt idx="3">
                  <c:v>Frimley Park Hospital (48)</c:v>
                </c:pt>
                <c:pt idx="4">
                  <c:v>Farnham Hospital (-)</c:v>
                </c:pt>
                <c:pt idx="5">
                  <c:v>Wexham Park Hospital (46)</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(105)</c:v>
                </c:pt>
                <c:pt idx="1">
                  <c:v>Heathlands Care Home (-)</c:v>
                </c:pt>
                <c:pt idx="2">
                  <c:v>Heatherwood Hospital Elective Surgical Hub (-)</c:v>
                </c:pt>
                <c:pt idx="3">
                  <c:v>Frimley Park Hospital (48)</c:v>
                </c:pt>
                <c:pt idx="4">
                  <c:v>Farnham Hospital (-)</c:v>
                </c:pt>
                <c:pt idx="5">
                  <c:v>Wexham Park Hospital (46)</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(105)</c:v>
                </c:pt>
                <c:pt idx="1">
                  <c:v>Heathlands Care Home (-)</c:v>
                </c:pt>
                <c:pt idx="2">
                  <c:v>Heatherwood Hospital Elective Surgical Hub (-)</c:v>
                </c:pt>
                <c:pt idx="3">
                  <c:v>Frimley Park Hospital (48)</c:v>
                </c:pt>
                <c:pt idx="4">
                  <c:v>Farnham Hospital (-)</c:v>
                </c:pt>
                <c:pt idx="5">
                  <c:v>Wexham Park Hospital (46)</c:v>
                </c:pt>
              </c:strCache>
            </c:strRef>
          </c:cat>
          <c:val>
            <c:numRef>
              <c:f>Sheet1!$G$2:$G$7</c:f>
              <c:numCache>
                <c:formatCode>0.0;;</c:formatCode>
                <c:ptCount val="6"/>
                <c:pt idx="0">
                  <c:v>5.6762904341916292</c:v>
                </c:pt>
                <c:pt idx="1">
                  <c:v>0</c:v>
                </c:pt>
                <c:pt idx="2">
                  <c:v>0</c:v>
                </c:pt>
                <c:pt idx="3">
                  <c:v>5.5422599733354261</c:v>
                </c:pt>
                <c:pt idx="4">
                  <c:v>0</c:v>
                </c:pt>
                <c:pt idx="5">
                  <c:v>6.2743720124590796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(105)</c:v>
                </c:pt>
                <c:pt idx="1">
                  <c:v>Heathlands Care Home (-)</c:v>
                </c:pt>
                <c:pt idx="2">
                  <c:v>Heatherwood Hospital Elective Surgical Hub (-)</c:v>
                </c:pt>
                <c:pt idx="3">
                  <c:v>Frimley Park Hospital (48)</c:v>
                </c:pt>
                <c:pt idx="4">
                  <c:v>Farnham Hospital (-)</c:v>
                </c:pt>
                <c:pt idx="5">
                  <c:v>Wexham Park Hospital (46)</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(105)</c:v>
                </c:pt>
                <c:pt idx="1">
                  <c:v>Heathlands Care Home (-)</c:v>
                </c:pt>
                <c:pt idx="2">
                  <c:v>Heatherwood Hospital Elective Surgical Hub (-)</c:v>
                </c:pt>
                <c:pt idx="3">
                  <c:v>Frimley Park Hospital (48)</c:v>
                </c:pt>
                <c:pt idx="4">
                  <c:v>Farnham Hospital (-)</c:v>
                </c:pt>
                <c:pt idx="5">
                  <c:v>Wexham Park Hospital (46)</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(105)</c:v>
                </c:pt>
                <c:pt idx="1">
                  <c:v>Heathlands Care Home (-)</c:v>
                </c:pt>
                <c:pt idx="2">
                  <c:v>Heatherwood Hospital Elective Surgical Hub (-)</c:v>
                </c:pt>
                <c:pt idx="3">
                  <c:v>Frimley Park Hospital (48)</c:v>
                </c:pt>
                <c:pt idx="4">
                  <c:v>Farnham Hospital (-)</c:v>
                </c:pt>
                <c:pt idx="5">
                  <c:v>Wexham Park Hospital (46)</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4.3237095658083708</c:v>
                </c:pt>
                <c:pt idx="1">
                  <c:v>0</c:v>
                </c:pt>
                <c:pt idx="2">
                  <c:v>0</c:v>
                </c:pt>
                <c:pt idx="3">
                  <c:v>4.4577400266645739</c:v>
                </c:pt>
                <c:pt idx="4">
                  <c:v>0</c:v>
                </c:pt>
                <c:pt idx="5">
                  <c:v>3.7256279875409204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c:v>
                </c:pt>
                <c:pt idx="1">
                  <c:v>Heathlands Care Home (-)</c:v>
                </c:pt>
                <c:pt idx="2">
                  <c:v>Heatherwood Hospital Elective Surgical Hub (-)</c:v>
                </c:pt>
                <c:pt idx="3">
                  <c:v>Frimley Park Hospital (-)</c:v>
                </c:pt>
                <c:pt idx="4">
                  <c:v>Farnham Hospital (-)</c:v>
                </c:pt>
                <c:pt idx="5">
                  <c:v>Wexham Park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c:v>
                </c:pt>
                <c:pt idx="1">
                  <c:v>Heathlands Care Home (-)</c:v>
                </c:pt>
                <c:pt idx="2">
                  <c:v>Heatherwood Hospital Elective Surgical Hub (-)</c:v>
                </c:pt>
                <c:pt idx="3">
                  <c:v>Frimley Park Hospital (-)</c:v>
                </c:pt>
                <c:pt idx="4">
                  <c:v>Farnham Hospital (-)</c:v>
                </c:pt>
                <c:pt idx="5">
                  <c:v>Wexham Park Hospital (-)</c:v>
                </c:pt>
              </c:strCache>
            </c:strRef>
          </c:cat>
          <c:val>
            <c:numRef>
              <c:f>Sheet1!$E$2:$E$7</c:f>
              <c:numCache>
                <c:formatCode>0.0;;</c:formatCode>
                <c:ptCount val="6"/>
                <c:pt idx="0">
                  <c:v>4.7683592956904937</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c:v>
                </c:pt>
                <c:pt idx="1">
                  <c:v>Heathlands Care Home (-)</c:v>
                </c:pt>
                <c:pt idx="2">
                  <c:v>Heatherwood Hospital Elective Surgical Hub (-)</c:v>
                </c:pt>
                <c:pt idx="3">
                  <c:v>Frimley Park Hospital (-)</c:v>
                </c:pt>
                <c:pt idx="4">
                  <c:v>Farnham Hospital (-)</c:v>
                </c:pt>
                <c:pt idx="5">
                  <c:v>Wexham Park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c:v>
                </c:pt>
                <c:pt idx="1">
                  <c:v>Heathlands Care Home (-)</c:v>
                </c:pt>
                <c:pt idx="2">
                  <c:v>Heatherwood Hospital Elective Surgical Hub (-)</c:v>
                </c:pt>
                <c:pt idx="3">
                  <c:v>Frimley Park Hospital (-)</c:v>
                </c:pt>
                <c:pt idx="4">
                  <c:v>Farnham Hospital (-)</c:v>
                </c:pt>
                <c:pt idx="5">
                  <c:v>Wexham Park Hospital (-)</c:v>
                </c:pt>
              </c:strCache>
            </c:strRef>
          </c:cat>
          <c:val>
            <c:numRef>
              <c:f>Sheet1!$G$2:$G$7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c:v>
                </c:pt>
                <c:pt idx="1">
                  <c:v>Heathlands Care Home (-)</c:v>
                </c:pt>
                <c:pt idx="2">
                  <c:v>Heatherwood Hospital Elective Surgical Hub (-)</c:v>
                </c:pt>
                <c:pt idx="3">
                  <c:v>Frimley Park Hospital (-)</c:v>
                </c:pt>
                <c:pt idx="4">
                  <c:v>Farnham Hospital (-)</c:v>
                </c:pt>
                <c:pt idx="5">
                  <c:v>Wexham Park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c:v>
                </c:pt>
                <c:pt idx="1">
                  <c:v>Heathlands Care Home (-)</c:v>
                </c:pt>
                <c:pt idx="2">
                  <c:v>Heatherwood Hospital Elective Surgical Hub (-)</c:v>
                </c:pt>
                <c:pt idx="3">
                  <c:v>Frimley Park Hospital (-)</c:v>
                </c:pt>
                <c:pt idx="4">
                  <c:v>Farnham Hospital (-)</c:v>
                </c:pt>
                <c:pt idx="5">
                  <c:v>Wexham Park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c:v>
                </c:pt>
                <c:pt idx="1">
                  <c:v>Heathlands Care Home (-)</c:v>
                </c:pt>
                <c:pt idx="2">
                  <c:v>Heatherwood Hospital Elective Surgical Hub (-)</c:v>
                </c:pt>
                <c:pt idx="3">
                  <c:v>Frimley Park Hospital (-)</c:v>
                </c:pt>
                <c:pt idx="4">
                  <c:v>Farnham Hospital (-)</c:v>
                </c:pt>
                <c:pt idx="5">
                  <c:v>Wexham Park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5.2316407043095063</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c:v>
                </c:pt>
                <c:pt idx="1">
                  <c:v>Heathlands Care Home (-)</c:v>
                </c:pt>
                <c:pt idx="2">
                  <c:v>Heatherwood Hospital Elective Surgical Hub (-)</c:v>
                </c:pt>
                <c:pt idx="3">
                  <c:v>Frimley Park Hospital (-)</c:v>
                </c:pt>
                <c:pt idx="4">
                  <c:v>Farnham Hospital (-)</c:v>
                </c:pt>
                <c:pt idx="5">
                  <c:v>Wexham Park Hospital (-)</c:v>
                </c:pt>
              </c:strCache>
            </c:strRef>
          </c:cat>
          <c:val>
            <c:numRef>
              <c:f>Sheet1!$D$2:$D$7</c:f>
              <c:numCache>
                <c:formatCode>0.0;;</c:formatCode>
                <c:ptCount val="6"/>
                <c:pt idx="0">
                  <c:v>5.3043304836925227</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c:v>
                </c:pt>
                <c:pt idx="1">
                  <c:v>Heathlands Care Home (-)</c:v>
                </c:pt>
                <c:pt idx="2">
                  <c:v>Heatherwood Hospital Elective Surgical Hub (-)</c:v>
                </c:pt>
                <c:pt idx="3">
                  <c:v>Frimley Park Hospital (-)</c:v>
                </c:pt>
                <c:pt idx="4">
                  <c:v>Farnham Hospital (-)</c:v>
                </c:pt>
                <c:pt idx="5">
                  <c:v>Wexham Park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c:v>
                </c:pt>
                <c:pt idx="1">
                  <c:v>Heathlands Care Home (-)</c:v>
                </c:pt>
                <c:pt idx="2">
                  <c:v>Heatherwood Hospital Elective Surgical Hub (-)</c:v>
                </c:pt>
                <c:pt idx="3">
                  <c:v>Frimley Park Hospital (-)</c:v>
                </c:pt>
                <c:pt idx="4">
                  <c:v>Farnham Hospital (-)</c:v>
                </c:pt>
                <c:pt idx="5">
                  <c:v>Wexham Park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c:v>
                </c:pt>
                <c:pt idx="1">
                  <c:v>Heathlands Care Home (-)</c:v>
                </c:pt>
                <c:pt idx="2">
                  <c:v>Heatherwood Hospital Elective Surgical Hub (-)</c:v>
                </c:pt>
                <c:pt idx="3">
                  <c:v>Frimley Park Hospital (-)</c:v>
                </c:pt>
                <c:pt idx="4">
                  <c:v>Farnham Hospital (-)</c:v>
                </c:pt>
                <c:pt idx="5">
                  <c:v>Wexham Park Hospital (-)</c:v>
                </c:pt>
              </c:strCache>
            </c:strRef>
          </c:cat>
          <c:val>
            <c:numRef>
              <c:f>Sheet1!$G$2:$G$7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c:v>
                </c:pt>
                <c:pt idx="1">
                  <c:v>Heathlands Care Home (-)</c:v>
                </c:pt>
                <c:pt idx="2">
                  <c:v>Heatherwood Hospital Elective Surgical Hub (-)</c:v>
                </c:pt>
                <c:pt idx="3">
                  <c:v>Frimley Park Hospital (-)</c:v>
                </c:pt>
                <c:pt idx="4">
                  <c:v>Farnham Hospital (-)</c:v>
                </c:pt>
                <c:pt idx="5">
                  <c:v>Wexham Park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c:v>
                </c:pt>
                <c:pt idx="1">
                  <c:v>Heathlands Care Home (-)</c:v>
                </c:pt>
                <c:pt idx="2">
                  <c:v>Heatherwood Hospital Elective Surgical Hub (-)</c:v>
                </c:pt>
                <c:pt idx="3">
                  <c:v>Frimley Park Hospital (-)</c:v>
                </c:pt>
                <c:pt idx="4">
                  <c:v>Farnham Hospital (-)</c:v>
                </c:pt>
                <c:pt idx="5">
                  <c:v>Wexham Park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c:v>
                </c:pt>
                <c:pt idx="1">
                  <c:v>Heathlands Care Home (-)</c:v>
                </c:pt>
                <c:pt idx="2">
                  <c:v>Heatherwood Hospital Elective Surgical Hub (-)</c:v>
                </c:pt>
                <c:pt idx="3">
                  <c:v>Frimley Park Hospital (-)</c:v>
                </c:pt>
                <c:pt idx="4">
                  <c:v>Farnham Hospital (-)</c:v>
                </c:pt>
                <c:pt idx="5">
                  <c:v>Wexham Park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4.6956695163074773</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Heathlands Care Home (-)</c:v>
                </c:pt>
                <c:pt idx="2">
                  <c:v>Heatherwood Hospital Elective Surgical Hub (48)</c:v>
                </c:pt>
                <c:pt idx="3">
                  <c:v>Frimley Park Hospital (236)</c:v>
                </c:pt>
                <c:pt idx="4">
                  <c:v>Farnham Hospital (-)</c:v>
                </c:pt>
                <c:pt idx="5">
                  <c:v>Wexham Park Hospital (138)</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Heathlands Care Home (-)</c:v>
                </c:pt>
                <c:pt idx="2">
                  <c:v>Heatherwood Hospital Elective Surgical Hub (48)</c:v>
                </c:pt>
                <c:pt idx="3">
                  <c:v>Frimley Park Hospital (236)</c:v>
                </c:pt>
                <c:pt idx="4">
                  <c:v>Farnham Hospital (-)</c:v>
                </c:pt>
                <c:pt idx="5">
                  <c:v>Wexham Park Hospital (138)</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Heathlands Care Home (-)</c:v>
                </c:pt>
                <c:pt idx="2">
                  <c:v>Heatherwood Hospital Elective Surgical Hub (48)</c:v>
                </c:pt>
                <c:pt idx="3">
                  <c:v>Frimley Park Hospital (236)</c:v>
                </c:pt>
                <c:pt idx="4">
                  <c:v>Farnham Hospital (-)</c:v>
                </c:pt>
                <c:pt idx="5">
                  <c:v>Wexham Park Hospital (138)</c:v>
                </c:pt>
              </c:strCache>
            </c:strRef>
          </c:cat>
          <c:val>
            <c:numRef>
              <c:f>Sheet1!$F$2:$F$7</c:f>
              <c:numCache>
                <c:formatCode>0.0;;</c:formatCode>
                <c:ptCount val="6"/>
                <c:pt idx="0">
                  <c:v>0</c:v>
                </c:pt>
                <c:pt idx="1">
                  <c:v>0</c:v>
                </c:pt>
                <c:pt idx="2">
                  <c:v>0</c:v>
                </c:pt>
                <c:pt idx="3">
                  <c:v>0</c:v>
                </c:pt>
                <c:pt idx="4">
                  <c:v>0</c:v>
                </c:pt>
                <c:pt idx="5">
                  <c:v>5.8234776190352679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Heathlands Care Home (-)</c:v>
                </c:pt>
                <c:pt idx="2">
                  <c:v>Heatherwood Hospital Elective Surgical Hub (48)</c:v>
                </c:pt>
                <c:pt idx="3">
                  <c:v>Frimley Park Hospital (236)</c:v>
                </c:pt>
                <c:pt idx="4">
                  <c:v>Farnham Hospital (-)</c:v>
                </c:pt>
                <c:pt idx="5">
                  <c:v>Wexham Park Hospital (138)</c:v>
                </c:pt>
              </c:strCache>
            </c:strRef>
          </c:cat>
          <c:val>
            <c:numRef>
              <c:f>Sheet1!$G$2:$G$7</c:f>
              <c:numCache>
                <c:formatCode>0.0;;</c:formatCode>
                <c:ptCount val="6"/>
                <c:pt idx="0">
                  <c:v>6.8111827139447669</c:v>
                </c:pt>
                <c:pt idx="1">
                  <c:v>0</c:v>
                </c:pt>
                <c:pt idx="2">
                  <c:v>7.371351148866629</c:v>
                </c:pt>
                <c:pt idx="3">
                  <c:v>7.0483269738667467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Heathlands Care Home (-)</c:v>
                </c:pt>
                <c:pt idx="2">
                  <c:v>Heatherwood Hospital Elective Surgical Hub (48)</c:v>
                </c:pt>
                <c:pt idx="3">
                  <c:v>Frimley Park Hospital (236)</c:v>
                </c:pt>
                <c:pt idx="4">
                  <c:v>Farnham Hospital (-)</c:v>
                </c:pt>
                <c:pt idx="5">
                  <c:v>Wexham Park Hospital (138)</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Heathlands Care Home (-)</c:v>
                </c:pt>
                <c:pt idx="2">
                  <c:v>Heatherwood Hospital Elective Surgical Hub (48)</c:v>
                </c:pt>
                <c:pt idx="3">
                  <c:v>Frimley Park Hospital (236)</c:v>
                </c:pt>
                <c:pt idx="4">
                  <c:v>Farnham Hospital (-)</c:v>
                </c:pt>
                <c:pt idx="5">
                  <c:v>Wexham Park Hospital (138)</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Heathlands Care Home (-)</c:v>
                </c:pt>
                <c:pt idx="2">
                  <c:v>Heatherwood Hospital Elective Surgical Hub (48)</c:v>
                </c:pt>
                <c:pt idx="3">
                  <c:v>Frimley Park Hospital (236)</c:v>
                </c:pt>
                <c:pt idx="4">
                  <c:v>Farnham Hospital (-)</c:v>
                </c:pt>
                <c:pt idx="5">
                  <c:v>Wexham Park Hospital (138)</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3.1888172860552331</c:v>
                </c:pt>
                <c:pt idx="1">
                  <c:v>0</c:v>
                </c:pt>
                <c:pt idx="2">
                  <c:v>2.628648851133371</c:v>
                </c:pt>
                <c:pt idx="3">
                  <c:v>2.9516730261332533</c:v>
                </c:pt>
                <c:pt idx="4">
                  <c:v>0</c:v>
                </c:pt>
                <c:pt idx="5">
                  <c:v>4.1765223809647321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(322)</c:v>
                </c:pt>
                <c:pt idx="1">
                  <c:v>Heathlands Care Home (-)</c:v>
                </c:pt>
                <c:pt idx="2">
                  <c:v>Heatherwood Hospital Elective Surgical Hub (37)</c:v>
                </c:pt>
                <c:pt idx="3">
                  <c:v>Frimley Park Hospital (174)</c:v>
                </c:pt>
                <c:pt idx="4">
                  <c:v>Farnham Hospital (-)</c:v>
                </c:pt>
                <c:pt idx="5">
                  <c:v>Wexham Park Hospital (100)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(322)</c:v>
                </c:pt>
                <c:pt idx="1">
                  <c:v>Heathlands Care Home (-)</c:v>
                </c:pt>
                <c:pt idx="2">
                  <c:v>Heatherwood Hospital Elective Surgical Hub (37)</c:v>
                </c:pt>
                <c:pt idx="3">
                  <c:v>Frimley Park Hospital (174)</c:v>
                </c:pt>
                <c:pt idx="4">
                  <c:v>Farnham Hospital (-)</c:v>
                </c:pt>
                <c:pt idx="5">
                  <c:v>Wexham Park Hospital (100)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(322)</c:v>
                </c:pt>
                <c:pt idx="1">
                  <c:v>Heathlands Care Home (-)</c:v>
                </c:pt>
                <c:pt idx="2">
                  <c:v>Heatherwood Hospital Elective Surgical Hub (37)</c:v>
                </c:pt>
                <c:pt idx="3">
                  <c:v>Frimley Park Hospital (174)</c:v>
                </c:pt>
                <c:pt idx="4">
                  <c:v>Farnham Hospital (-)</c:v>
                </c:pt>
                <c:pt idx="5">
                  <c:v>Wexham Park Hospital (100)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(322)</c:v>
                </c:pt>
                <c:pt idx="1">
                  <c:v>Heathlands Care Home (-)</c:v>
                </c:pt>
                <c:pt idx="2">
                  <c:v>Heatherwood Hospital Elective Surgical Hub (37)</c:v>
                </c:pt>
                <c:pt idx="3">
                  <c:v>Frimley Park Hospital (174)</c:v>
                </c:pt>
                <c:pt idx="4">
                  <c:v>Farnham Hospital (-)</c:v>
                </c:pt>
                <c:pt idx="5">
                  <c:v>Wexham Park Hospital (100)</c:v>
                </c:pt>
              </c:strCache>
            </c:strRef>
          </c:cat>
          <c:val>
            <c:numRef>
              <c:f>Sheet1!$G$2:$G$7</c:f>
              <c:numCache>
                <c:formatCode>0.0;;</c:formatCode>
                <c:ptCount val="6"/>
                <c:pt idx="0">
                  <c:v>0</c:v>
                </c:pt>
                <c:pt idx="1">
                  <c:v>0</c:v>
                </c:pt>
                <c:pt idx="2">
                  <c:v>0</c:v>
                </c:pt>
                <c:pt idx="3">
                  <c:v>6.5124595593231502</c:v>
                </c:pt>
                <c:pt idx="4">
                  <c:v>0</c:v>
                </c:pt>
                <c:pt idx="5">
                  <c:v>5.1755674344712466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(322)</c:v>
                </c:pt>
                <c:pt idx="1">
                  <c:v>Heathlands Care Home (-)</c:v>
                </c:pt>
                <c:pt idx="2">
                  <c:v>Heatherwood Hospital Elective Surgical Hub (37)</c:v>
                </c:pt>
                <c:pt idx="3">
                  <c:v>Frimley Park Hospital (174)</c:v>
                </c:pt>
                <c:pt idx="4">
                  <c:v>Farnham Hospital (-)</c:v>
                </c:pt>
                <c:pt idx="5">
                  <c:v>Wexham Park Hospital (100)</c:v>
                </c:pt>
              </c:strCache>
            </c:strRef>
          </c:cat>
          <c:val>
            <c:numRef>
              <c:f>Sheet1!$H$2:$H$7</c:f>
              <c:numCache>
                <c:formatCode>0.0;;</c:formatCode>
                <c:ptCount val="6"/>
                <c:pt idx="0">
                  <c:v>6.3257578926457692</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(322)</c:v>
                </c:pt>
                <c:pt idx="1">
                  <c:v>Heathlands Care Home (-)</c:v>
                </c:pt>
                <c:pt idx="2">
                  <c:v>Heatherwood Hospital Elective Surgical Hub (37)</c:v>
                </c:pt>
                <c:pt idx="3">
                  <c:v>Frimley Park Hospital (174)</c:v>
                </c:pt>
                <c:pt idx="4">
                  <c:v>Farnham Hospital (-)</c:v>
                </c:pt>
                <c:pt idx="5">
                  <c:v>Wexham Park Hospital (100)</c:v>
                </c:pt>
              </c:strCache>
            </c:strRef>
          </c:cat>
          <c:val>
            <c:numRef>
              <c:f>Sheet1!$I$2:$I$7</c:f>
              <c:numCache>
                <c:formatCode>0.0;;</c:formatCode>
                <c:ptCount val="6"/>
                <c:pt idx="0">
                  <c:v>0</c:v>
                </c:pt>
                <c:pt idx="1">
                  <c:v>0</c:v>
                </c:pt>
                <c:pt idx="2">
                  <c:v>7.1198504687356818</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(322)</c:v>
                </c:pt>
                <c:pt idx="1">
                  <c:v>Heathlands Care Home (-)</c:v>
                </c:pt>
                <c:pt idx="2">
                  <c:v>Heatherwood Hospital Elective Surgical Hub (37)</c:v>
                </c:pt>
                <c:pt idx="3">
                  <c:v>Frimley Park Hospital (174)</c:v>
                </c:pt>
                <c:pt idx="4">
                  <c:v>Farnham Hospital (-)</c:v>
                </c:pt>
                <c:pt idx="5">
                  <c:v>Wexham Park Hospital (100)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3.6742421073542308</c:v>
                </c:pt>
                <c:pt idx="1">
                  <c:v>0</c:v>
                </c:pt>
                <c:pt idx="2">
                  <c:v>2.8801495312643182</c:v>
                </c:pt>
                <c:pt idx="3">
                  <c:v>3.4875404406768498</c:v>
                </c:pt>
                <c:pt idx="4">
                  <c:v>0</c:v>
                </c:pt>
                <c:pt idx="5">
                  <c:v>4.8244325655287534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Heathlands Care Home (-)</c:v>
                </c:pt>
                <c:pt idx="2">
                  <c:v>Heatherwood Hospital Elective Surgical Hub (40)</c:v>
                </c:pt>
                <c:pt idx="3">
                  <c:v>Frimley Park Hospital (84)</c:v>
                </c:pt>
                <c:pt idx="4">
                  <c:v>Farnham Hospital (-)</c:v>
                </c:pt>
                <c:pt idx="5">
                  <c:v>Wexham Park Hospital (54)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Heathlands Care Home (-)</c:v>
                </c:pt>
                <c:pt idx="2">
                  <c:v>Heatherwood Hospital Elective Surgical Hub (40)</c:v>
                </c:pt>
                <c:pt idx="3">
                  <c:v>Frimley Park Hospital (84)</c:v>
                </c:pt>
                <c:pt idx="4">
                  <c:v>Farnham Hospital (-)</c:v>
                </c:pt>
                <c:pt idx="5">
                  <c:v>Wexham Park Hospital (54)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Heathlands Care Home (-)</c:v>
                </c:pt>
                <c:pt idx="2">
                  <c:v>Heatherwood Hospital Elective Surgical Hub (40)</c:v>
                </c:pt>
                <c:pt idx="3">
                  <c:v>Frimley Park Hospital (84)</c:v>
                </c:pt>
                <c:pt idx="4">
                  <c:v>Farnham Hospital (-)</c:v>
                </c:pt>
                <c:pt idx="5">
                  <c:v>Wexham Park Hospital (54)</c:v>
                </c:pt>
              </c:strCache>
            </c:strRef>
          </c:cat>
          <c:val>
            <c:numRef>
              <c:f>Sheet1!$F$2:$F$7</c:f>
              <c:numCache>
                <c:formatCode>0.0;;</c:formatCode>
                <c:ptCount val="6"/>
                <c:pt idx="0">
                  <c:v>0</c:v>
                </c:pt>
                <c:pt idx="1">
                  <c:v>0</c:v>
                </c:pt>
                <c:pt idx="2">
                  <c:v>0</c:v>
                </c:pt>
                <c:pt idx="3">
                  <c:v>0</c:v>
                </c:pt>
                <c:pt idx="4">
                  <c:v>0</c:v>
                </c:pt>
                <c:pt idx="5">
                  <c:v>6.6479573690285338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Heathlands Care Home (-)</c:v>
                </c:pt>
                <c:pt idx="2">
                  <c:v>Heatherwood Hospital Elective Surgical Hub (40)</c:v>
                </c:pt>
                <c:pt idx="3">
                  <c:v>Frimley Park Hospital (84)</c:v>
                </c:pt>
                <c:pt idx="4">
                  <c:v>Farnham Hospital (-)</c:v>
                </c:pt>
                <c:pt idx="5">
                  <c:v>Wexham Park Hospital (54)</c:v>
                </c:pt>
              </c:strCache>
            </c:strRef>
          </c:cat>
          <c:val>
            <c:numRef>
              <c:f>Sheet1!$G$2:$G$7</c:f>
              <c:numCache>
                <c:formatCode>0.0;;</c:formatCode>
                <c:ptCount val="6"/>
                <c:pt idx="0">
                  <c:v>8.0993468896149725</c:v>
                </c:pt>
                <c:pt idx="1">
                  <c:v>0</c:v>
                </c:pt>
                <c:pt idx="2">
                  <c:v>0</c:v>
                </c:pt>
                <c:pt idx="3">
                  <c:v>7.7164037953706277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Heathlands Care Home (-)</c:v>
                </c:pt>
                <c:pt idx="2">
                  <c:v>Heatherwood Hospital Elective Surgical Hub (40)</c:v>
                </c:pt>
                <c:pt idx="3">
                  <c:v>Frimley Park Hospital (84)</c:v>
                </c:pt>
                <c:pt idx="4">
                  <c:v>Farnham Hospital (-)</c:v>
                </c:pt>
                <c:pt idx="5">
                  <c:v>Wexham Park Hospital (54)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Heathlands Care Home (-)</c:v>
                </c:pt>
                <c:pt idx="2">
                  <c:v>Heatherwood Hospital Elective Surgical Hub (40)</c:v>
                </c:pt>
                <c:pt idx="3">
                  <c:v>Frimley Park Hospital (84)</c:v>
                </c:pt>
                <c:pt idx="4">
                  <c:v>Farnham Hospital (-)</c:v>
                </c:pt>
                <c:pt idx="5">
                  <c:v>Wexham Park Hospital (54)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Heathlands Care Home (-)</c:v>
                </c:pt>
                <c:pt idx="2">
                  <c:v>Heatherwood Hospital Elective Surgical Hub (40)</c:v>
                </c:pt>
                <c:pt idx="3">
                  <c:v>Frimley Park Hospital (84)</c:v>
                </c:pt>
                <c:pt idx="4">
                  <c:v>Farnham Hospital (-)</c:v>
                </c:pt>
                <c:pt idx="5">
                  <c:v>Wexham Park Hospital (54)</c:v>
                </c:pt>
              </c:strCache>
            </c:strRef>
          </c:cat>
          <c:val>
            <c:numRef>
              <c:f>Sheet1!$J$2:$J$7</c:f>
              <c:numCache>
                <c:formatCode>0.0;;</c:formatCode>
                <c:ptCount val="6"/>
                <c:pt idx="0">
                  <c:v>0</c:v>
                </c:pt>
                <c:pt idx="1">
                  <c:v>0</c:v>
                </c:pt>
                <c:pt idx="2">
                  <c:v>9.5477172724101678</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1.9006531103850275</c:v>
                </c:pt>
                <c:pt idx="1">
                  <c:v>0</c:v>
                </c:pt>
                <c:pt idx="2">
                  <c:v>0.45228272758983223</c:v>
                </c:pt>
                <c:pt idx="3">
                  <c:v>2.2835962046293723</c:v>
                </c:pt>
                <c:pt idx="4">
                  <c:v>0</c:v>
                </c:pt>
                <c:pt idx="5">
                  <c:v>3.3520426309714662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(247)</c:v>
                </c:pt>
                <c:pt idx="4">
                  <c:v>Farnham Hospital (-)</c:v>
                </c:pt>
                <c:pt idx="5">
                  <c:v>Wexham Park Hospital (143)</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(247)</c:v>
                </c:pt>
                <c:pt idx="4">
                  <c:v>Farnham Hospital (-)</c:v>
                </c:pt>
                <c:pt idx="5">
                  <c:v>Wexham Park Hospital (143)</c:v>
                </c:pt>
              </c:strCache>
            </c:strRef>
          </c:cat>
          <c:val>
            <c:numRef>
              <c:f>Sheet1!$E$2:$E$7</c:f>
              <c:numCache>
                <c:formatCode>0.0;;</c:formatCode>
                <c:ptCount val="6"/>
                <c:pt idx="0">
                  <c:v>0</c:v>
                </c:pt>
                <c:pt idx="1">
                  <c:v>0</c:v>
                </c:pt>
                <c:pt idx="2">
                  <c:v>0</c:v>
                </c:pt>
                <c:pt idx="3">
                  <c:v>0</c:v>
                </c:pt>
                <c:pt idx="4">
                  <c:v>0</c:v>
                </c:pt>
                <c:pt idx="5">
                  <c:v>6.0105388092902476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(247)</c:v>
                </c:pt>
                <c:pt idx="4">
                  <c:v>Farnham Hospital (-)</c:v>
                </c:pt>
                <c:pt idx="5">
                  <c:v>Wexham Park Hospital (143)</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(247)</c:v>
                </c:pt>
                <c:pt idx="4">
                  <c:v>Farnham Hospital (-)</c:v>
                </c:pt>
                <c:pt idx="5">
                  <c:v>Wexham Park Hospital (143)</c:v>
                </c:pt>
              </c:strCache>
            </c:strRef>
          </c:cat>
          <c:val>
            <c:numRef>
              <c:f>Sheet1!$G$2:$G$7</c:f>
              <c:numCache>
                <c:formatCode>0.0;;</c:formatCode>
                <c:ptCount val="6"/>
                <c:pt idx="0">
                  <c:v>6.8755858500599922</c:v>
                </c:pt>
                <c:pt idx="1">
                  <c:v>0</c:v>
                </c:pt>
                <c:pt idx="2">
                  <c:v>0</c:v>
                </c:pt>
                <c:pt idx="3">
                  <c:v>7.1676494242566031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(247)</c:v>
                </c:pt>
                <c:pt idx="4">
                  <c:v>Farnham Hospital (-)</c:v>
                </c:pt>
                <c:pt idx="5">
                  <c:v>Wexham Park Hospital (143)</c:v>
                </c:pt>
              </c:strCache>
            </c:strRef>
          </c:cat>
          <c:val>
            <c:numRef>
              <c:f>Sheet1!$H$2:$H$7</c:f>
              <c:numCache>
                <c:formatCode>0.0;;</c:formatCode>
                <c:ptCount val="6"/>
                <c:pt idx="0">
                  <c:v>0</c:v>
                </c:pt>
                <c:pt idx="1">
                  <c:v>0</c:v>
                </c:pt>
                <c:pt idx="2">
                  <c:v>7.8996308007615381</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(247)</c:v>
                </c:pt>
                <c:pt idx="4">
                  <c:v>Farnham Hospital (-)</c:v>
                </c:pt>
                <c:pt idx="5">
                  <c:v>Wexham Park Hospital (143)</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Heathlands Care Home (-)</c:v>
                </c:pt>
                <c:pt idx="2">
                  <c:v>Heatherwood Hospital Elective Surgical Hub (48)</c:v>
                </c:pt>
                <c:pt idx="3">
                  <c:v>Frimley Park Hospital (247)</c:v>
                </c:pt>
                <c:pt idx="4">
                  <c:v>Farnham Hospital (-)</c:v>
                </c:pt>
                <c:pt idx="5">
                  <c:v>Wexham Park Hospital (143)</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3.1244141499400078</c:v>
                </c:pt>
                <c:pt idx="1">
                  <c:v>0</c:v>
                </c:pt>
                <c:pt idx="2">
                  <c:v>2.1003691992384619</c:v>
                </c:pt>
                <c:pt idx="3">
                  <c:v>2.8323505757433969</c:v>
                </c:pt>
                <c:pt idx="4">
                  <c:v>0</c:v>
                </c:pt>
                <c:pt idx="5">
                  <c:v>3.9894611907097524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(421)</c:v>
                </c:pt>
                <c:pt idx="1">
                  <c:v>Heathlands Care Home (-)</c:v>
                </c:pt>
                <c:pt idx="2">
                  <c:v>Heatherwood Hospital Elective Surgical Hub (48)</c:v>
                </c:pt>
                <c:pt idx="3">
                  <c:v>Frimley Park Hospital (229)</c:v>
                </c:pt>
                <c:pt idx="4">
                  <c:v>Farnham Hospital (-)</c:v>
                </c:pt>
                <c:pt idx="5">
                  <c:v>Wexham Park Hospital (134)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(421)</c:v>
                </c:pt>
                <c:pt idx="1">
                  <c:v>Heathlands Care Home (-)</c:v>
                </c:pt>
                <c:pt idx="2">
                  <c:v>Heatherwood Hospital Elective Surgical Hub (48)</c:v>
                </c:pt>
                <c:pt idx="3">
                  <c:v>Frimley Park Hospital (229)</c:v>
                </c:pt>
                <c:pt idx="4">
                  <c:v>Farnham Hospital (-)</c:v>
                </c:pt>
                <c:pt idx="5">
                  <c:v>Wexham Park Hospital (134)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(421)</c:v>
                </c:pt>
                <c:pt idx="1">
                  <c:v>Heathlands Care Home (-)</c:v>
                </c:pt>
                <c:pt idx="2">
                  <c:v>Heatherwood Hospital Elective Surgical Hub (48)</c:v>
                </c:pt>
                <c:pt idx="3">
                  <c:v>Frimley Park Hospital (229)</c:v>
                </c:pt>
                <c:pt idx="4">
                  <c:v>Farnham Hospital (-)</c:v>
                </c:pt>
                <c:pt idx="5">
                  <c:v>Wexham Park Hospital (134)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(421)</c:v>
                </c:pt>
                <c:pt idx="1">
                  <c:v>Heathlands Care Home (-)</c:v>
                </c:pt>
                <c:pt idx="2">
                  <c:v>Heatherwood Hospital Elective Surgical Hub (48)</c:v>
                </c:pt>
                <c:pt idx="3">
                  <c:v>Frimley Park Hospital (229)</c:v>
                </c:pt>
                <c:pt idx="4">
                  <c:v>Farnham Hospital (-)</c:v>
                </c:pt>
                <c:pt idx="5">
                  <c:v>Wexham Park Hospital (134)</c:v>
                </c:pt>
              </c:strCache>
            </c:strRef>
          </c:cat>
          <c:val>
            <c:numRef>
              <c:f>Sheet1!$G$2:$G$7</c:f>
              <c:numCache>
                <c:formatCode>0.0;;</c:formatCode>
                <c:ptCount val="6"/>
                <c:pt idx="0">
                  <c:v>0</c:v>
                </c:pt>
                <c:pt idx="1">
                  <c:v>0</c:v>
                </c:pt>
                <c:pt idx="2">
                  <c:v>0</c:v>
                </c:pt>
                <c:pt idx="3">
                  <c:v>0</c:v>
                </c:pt>
                <c:pt idx="4">
                  <c:v>0</c:v>
                </c:pt>
                <c:pt idx="5">
                  <c:v>7.9904124581831981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(421)</c:v>
                </c:pt>
                <c:pt idx="1">
                  <c:v>Heathlands Care Home (-)</c:v>
                </c:pt>
                <c:pt idx="2">
                  <c:v>Heatherwood Hospital Elective Surgical Hub (48)</c:v>
                </c:pt>
                <c:pt idx="3">
                  <c:v>Frimley Park Hospital (229)</c:v>
                </c:pt>
                <c:pt idx="4">
                  <c:v>Farnham Hospital (-)</c:v>
                </c:pt>
                <c:pt idx="5">
                  <c:v>Wexham Park Hospital (134)</c:v>
                </c:pt>
              </c:strCache>
            </c:strRef>
          </c:cat>
          <c:val>
            <c:numRef>
              <c:f>Sheet1!$H$2:$H$7</c:f>
              <c:numCache>
                <c:formatCode>0.0;;</c:formatCode>
                <c:ptCount val="6"/>
                <c:pt idx="0">
                  <c:v>8.5645247760162899</c:v>
                </c:pt>
                <c:pt idx="1">
                  <c:v>0</c:v>
                </c:pt>
                <c:pt idx="2">
                  <c:v>0</c:v>
                </c:pt>
                <c:pt idx="3">
                  <c:v>8.612517546472775</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(421)</c:v>
                </c:pt>
                <c:pt idx="1">
                  <c:v>Heathlands Care Home (-)</c:v>
                </c:pt>
                <c:pt idx="2">
                  <c:v>Heatherwood Hospital Elective Surgical Hub (48)</c:v>
                </c:pt>
                <c:pt idx="3">
                  <c:v>Frimley Park Hospital (229)</c:v>
                </c:pt>
                <c:pt idx="4">
                  <c:v>Farnham Hospital (-)</c:v>
                </c:pt>
                <c:pt idx="5">
                  <c:v>Wexham Park Hospital (134)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(421)</c:v>
                </c:pt>
                <c:pt idx="1">
                  <c:v>Heathlands Care Home (-)</c:v>
                </c:pt>
                <c:pt idx="2">
                  <c:v>Heatherwood Hospital Elective Surgical Hub (48)</c:v>
                </c:pt>
                <c:pt idx="3">
                  <c:v>Frimley Park Hospital (229)</c:v>
                </c:pt>
                <c:pt idx="4">
                  <c:v>Farnham Hospital (-)</c:v>
                </c:pt>
                <c:pt idx="5">
                  <c:v>Wexham Park Hospital (134)</c:v>
                </c:pt>
              </c:strCache>
            </c:strRef>
          </c:cat>
          <c:val>
            <c:numRef>
              <c:f>Sheet1!$J$2:$J$7</c:f>
              <c:numCache>
                <c:formatCode>0.0;;</c:formatCode>
                <c:ptCount val="6"/>
                <c:pt idx="0">
                  <c:v>0</c:v>
                </c:pt>
                <c:pt idx="1">
                  <c:v>0</c:v>
                </c:pt>
                <c:pt idx="2">
                  <c:v>10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1.4354752239837101</c:v>
                </c:pt>
                <c:pt idx="1">
                  <c:v>0</c:v>
                </c:pt>
                <c:pt idx="2">
                  <c:v>0</c:v>
                </c:pt>
                <c:pt idx="3">
                  <c:v>1.387482453527225</c:v>
                </c:pt>
                <c:pt idx="4">
                  <c:v>0</c:v>
                </c:pt>
                <c:pt idx="5">
                  <c:v>2.0095875418168019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Heathlands Care Home (-)</c:v>
                </c:pt>
                <c:pt idx="2">
                  <c:v>Heatherwood Hospital Elective Surgical Hub (48)</c:v>
                </c:pt>
                <c:pt idx="3">
                  <c:v>Frimley Park Hospital (192)</c:v>
                </c:pt>
                <c:pt idx="4">
                  <c:v>Farnham Hospital (-)</c:v>
                </c:pt>
                <c:pt idx="5">
                  <c:v>Wexham Park Hospital (106)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Heathlands Care Home (-)</c:v>
                </c:pt>
                <c:pt idx="2">
                  <c:v>Heatherwood Hospital Elective Surgical Hub (48)</c:v>
                </c:pt>
                <c:pt idx="3">
                  <c:v>Frimley Park Hospital (192)</c:v>
                </c:pt>
                <c:pt idx="4">
                  <c:v>Farnham Hospital (-)</c:v>
                </c:pt>
                <c:pt idx="5">
                  <c:v>Wexham Park Hospital (106)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Heathlands Care Home (-)</c:v>
                </c:pt>
                <c:pt idx="2">
                  <c:v>Heatherwood Hospital Elective Surgical Hub (48)</c:v>
                </c:pt>
                <c:pt idx="3">
                  <c:v>Frimley Park Hospital (192)</c:v>
                </c:pt>
                <c:pt idx="4">
                  <c:v>Farnham Hospital (-)</c:v>
                </c:pt>
                <c:pt idx="5">
                  <c:v>Wexham Park Hospital (106)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Heathlands Care Home (-)</c:v>
                </c:pt>
                <c:pt idx="2">
                  <c:v>Heatherwood Hospital Elective Surgical Hub (48)</c:v>
                </c:pt>
                <c:pt idx="3">
                  <c:v>Frimley Park Hospital (192)</c:v>
                </c:pt>
                <c:pt idx="4">
                  <c:v>Farnham Hospital (-)</c:v>
                </c:pt>
                <c:pt idx="5">
                  <c:v>Wexham Park Hospital (106)</c:v>
                </c:pt>
              </c:strCache>
            </c:strRef>
          </c:cat>
          <c:val>
            <c:numRef>
              <c:f>Sheet1!$G$2:$G$7</c:f>
              <c:numCache>
                <c:formatCode>0.0;;</c:formatCode>
                <c:ptCount val="6"/>
                <c:pt idx="0">
                  <c:v>8.998179368405566</c:v>
                </c:pt>
                <c:pt idx="1">
                  <c:v>0</c:v>
                </c:pt>
                <c:pt idx="2">
                  <c:v>9.3060370066970304</c:v>
                </c:pt>
                <c:pt idx="3">
                  <c:v>9.1345019034868891</c:v>
                </c:pt>
                <c:pt idx="4">
                  <c:v>0</c:v>
                </c:pt>
                <c:pt idx="5">
                  <c:v>8.8886581910214435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Heathlands Care Home (-)</c:v>
                </c:pt>
                <c:pt idx="2">
                  <c:v>Heatherwood Hospital Elective Surgical Hub (48)</c:v>
                </c:pt>
                <c:pt idx="3">
                  <c:v>Frimley Park Hospital (192)</c:v>
                </c:pt>
                <c:pt idx="4">
                  <c:v>Farnham Hospital (-)</c:v>
                </c:pt>
                <c:pt idx="5">
                  <c:v>Wexham Park Hospital (106)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Heathlands Care Home (-)</c:v>
                </c:pt>
                <c:pt idx="2">
                  <c:v>Heatherwood Hospital Elective Surgical Hub (48)</c:v>
                </c:pt>
                <c:pt idx="3">
                  <c:v>Frimley Park Hospital (192)</c:v>
                </c:pt>
                <c:pt idx="4">
                  <c:v>Farnham Hospital (-)</c:v>
                </c:pt>
                <c:pt idx="5">
                  <c:v>Wexham Park Hospital (106)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Heathlands Care Home (-)</c:v>
                </c:pt>
                <c:pt idx="2">
                  <c:v>Heatherwood Hospital Elective Surgical Hub (48)</c:v>
                </c:pt>
                <c:pt idx="3">
                  <c:v>Frimley Park Hospital (192)</c:v>
                </c:pt>
                <c:pt idx="4">
                  <c:v>Farnham Hospital (-)</c:v>
                </c:pt>
                <c:pt idx="5">
                  <c:v>Wexham Park Hospital (106)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1.001820631594434</c:v>
                </c:pt>
                <c:pt idx="1">
                  <c:v>0</c:v>
                </c:pt>
                <c:pt idx="2">
                  <c:v>0.69396299330296962</c:v>
                </c:pt>
                <c:pt idx="3">
                  <c:v>0.86549809651311094</c:v>
                </c:pt>
                <c:pt idx="4">
                  <c:v>0</c:v>
                </c:pt>
                <c:pt idx="5">
                  <c:v>1.1113418089785565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(282)</c:v>
                </c:pt>
                <c:pt idx="1">
                  <c:v>Heathlands Care Home (-)</c:v>
                </c:pt>
                <c:pt idx="2">
                  <c:v>Heatherwood Hospital Elective Surgical Hub (40)</c:v>
                </c:pt>
                <c:pt idx="3">
                  <c:v>Frimley Park Hospital (141)</c:v>
                </c:pt>
                <c:pt idx="4">
                  <c:v>Farnham Hospital (-)</c:v>
                </c:pt>
                <c:pt idx="5">
                  <c:v>Wexham Park Hospital (90)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(282)</c:v>
                </c:pt>
                <c:pt idx="1">
                  <c:v>Heathlands Care Home (-)</c:v>
                </c:pt>
                <c:pt idx="2">
                  <c:v>Heatherwood Hospital Elective Surgical Hub (40)</c:v>
                </c:pt>
                <c:pt idx="3">
                  <c:v>Frimley Park Hospital (141)</c:v>
                </c:pt>
                <c:pt idx="4">
                  <c:v>Farnham Hospital (-)</c:v>
                </c:pt>
                <c:pt idx="5">
                  <c:v>Wexham Park Hospital (90)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(282)</c:v>
                </c:pt>
                <c:pt idx="1">
                  <c:v>Heathlands Care Home (-)</c:v>
                </c:pt>
                <c:pt idx="2">
                  <c:v>Heatherwood Hospital Elective Surgical Hub (40)</c:v>
                </c:pt>
                <c:pt idx="3">
                  <c:v>Frimley Park Hospital (141)</c:v>
                </c:pt>
                <c:pt idx="4">
                  <c:v>Farnham Hospital (-)</c:v>
                </c:pt>
                <c:pt idx="5">
                  <c:v>Wexham Park Hospital (90)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(282)</c:v>
                </c:pt>
                <c:pt idx="1">
                  <c:v>Heathlands Care Home (-)</c:v>
                </c:pt>
                <c:pt idx="2">
                  <c:v>Heatherwood Hospital Elective Surgical Hub (40)</c:v>
                </c:pt>
                <c:pt idx="3">
                  <c:v>Frimley Park Hospital (141)</c:v>
                </c:pt>
                <c:pt idx="4">
                  <c:v>Farnham Hospital (-)</c:v>
                </c:pt>
                <c:pt idx="5">
                  <c:v>Wexham Park Hospital (90)</c:v>
                </c:pt>
              </c:strCache>
            </c:strRef>
          </c:cat>
          <c:val>
            <c:numRef>
              <c:f>Sheet1!$G$2:$G$7</c:f>
              <c:numCache>
                <c:formatCode>0.0;;</c:formatCode>
                <c:ptCount val="6"/>
                <c:pt idx="0">
                  <c:v>0</c:v>
                </c:pt>
                <c:pt idx="1">
                  <c:v>0</c:v>
                </c:pt>
                <c:pt idx="2">
                  <c:v>0</c:v>
                </c:pt>
                <c:pt idx="3">
                  <c:v>0</c:v>
                </c:pt>
                <c:pt idx="4">
                  <c:v>0</c:v>
                </c:pt>
                <c:pt idx="5">
                  <c:v>5.5352866373958438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(282)</c:v>
                </c:pt>
                <c:pt idx="1">
                  <c:v>Heathlands Care Home (-)</c:v>
                </c:pt>
                <c:pt idx="2">
                  <c:v>Heatherwood Hospital Elective Surgical Hub (40)</c:v>
                </c:pt>
                <c:pt idx="3">
                  <c:v>Frimley Park Hospital (141)</c:v>
                </c:pt>
                <c:pt idx="4">
                  <c:v>Farnham Hospital (-)</c:v>
                </c:pt>
                <c:pt idx="5">
                  <c:v>Wexham Park Hospital (90)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(282)</c:v>
                </c:pt>
                <c:pt idx="1">
                  <c:v>Heathlands Care Home (-)</c:v>
                </c:pt>
                <c:pt idx="2">
                  <c:v>Heatherwood Hospital Elective Surgical Hub (40)</c:v>
                </c:pt>
                <c:pt idx="3">
                  <c:v>Frimley Park Hospital (141)</c:v>
                </c:pt>
                <c:pt idx="4">
                  <c:v>Farnham Hospital (-)</c:v>
                </c:pt>
                <c:pt idx="5">
                  <c:v>Wexham Park Hospital (90)</c:v>
                </c:pt>
              </c:strCache>
            </c:strRef>
          </c:cat>
          <c:val>
            <c:numRef>
              <c:f>Sheet1!$I$2:$I$7</c:f>
              <c:numCache>
                <c:formatCode>0.0;;</c:formatCode>
                <c:ptCount val="6"/>
                <c:pt idx="0">
                  <c:v>7.1330327749668578</c:v>
                </c:pt>
                <c:pt idx="1">
                  <c:v>0</c:v>
                </c:pt>
                <c:pt idx="2">
                  <c:v>7.9818885977298892</c:v>
                </c:pt>
                <c:pt idx="3">
                  <c:v>7.7005143683263659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(282)</c:v>
                </c:pt>
                <c:pt idx="1">
                  <c:v>Heathlands Care Home (-)</c:v>
                </c:pt>
                <c:pt idx="2">
                  <c:v>Heatherwood Hospital Elective Surgical Hub (40)</c:v>
                </c:pt>
                <c:pt idx="3">
                  <c:v>Frimley Park Hospital (141)</c:v>
                </c:pt>
                <c:pt idx="4">
                  <c:v>Farnham Hospital (-)</c:v>
                </c:pt>
                <c:pt idx="5">
                  <c:v>Wexham Park Hospital (90)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2.8669672250331422</c:v>
                </c:pt>
                <c:pt idx="1">
                  <c:v>0</c:v>
                </c:pt>
                <c:pt idx="2">
                  <c:v>2.0181114022701108</c:v>
                </c:pt>
                <c:pt idx="3">
                  <c:v>2.2994856316736341</c:v>
                </c:pt>
                <c:pt idx="4">
                  <c:v>0</c:v>
                </c:pt>
                <c:pt idx="5">
                  <c:v>4.4647133626041562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(370)</c:v>
                </c:pt>
                <c:pt idx="1">
                  <c:v>Heathlands Care Home (-)</c:v>
                </c:pt>
                <c:pt idx="2">
                  <c:v>Heatherwood Hospital Elective Surgical Hub (48)</c:v>
                </c:pt>
                <c:pt idx="3">
                  <c:v>Frimley Park Hospital (195)</c:v>
                </c:pt>
                <c:pt idx="4">
                  <c:v>Farnham Hospital (-)</c:v>
                </c:pt>
                <c:pt idx="5">
                  <c:v>Wexham Park Hospital (117)</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(370)</c:v>
                </c:pt>
                <c:pt idx="1">
                  <c:v>Heathlands Care Home (-)</c:v>
                </c:pt>
                <c:pt idx="2">
                  <c:v>Heatherwood Hospital Elective Surgical Hub (48)</c:v>
                </c:pt>
                <c:pt idx="3">
                  <c:v>Frimley Park Hospital (195)</c:v>
                </c:pt>
                <c:pt idx="4">
                  <c:v>Farnham Hospital (-)</c:v>
                </c:pt>
                <c:pt idx="5">
                  <c:v>Wexham Park Hospital (117)</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(370)</c:v>
                </c:pt>
                <c:pt idx="1">
                  <c:v>Heathlands Care Home (-)</c:v>
                </c:pt>
                <c:pt idx="2">
                  <c:v>Heatherwood Hospital Elective Surgical Hub (48)</c:v>
                </c:pt>
                <c:pt idx="3">
                  <c:v>Frimley Park Hospital (195)</c:v>
                </c:pt>
                <c:pt idx="4">
                  <c:v>Farnham Hospital (-)</c:v>
                </c:pt>
                <c:pt idx="5">
                  <c:v>Wexham Park Hospital (117)</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(370)</c:v>
                </c:pt>
                <c:pt idx="1">
                  <c:v>Heathlands Care Home (-)</c:v>
                </c:pt>
                <c:pt idx="2">
                  <c:v>Heatherwood Hospital Elective Surgical Hub (48)</c:v>
                </c:pt>
                <c:pt idx="3">
                  <c:v>Frimley Park Hospital (195)</c:v>
                </c:pt>
                <c:pt idx="4">
                  <c:v>Farnham Hospital (-)</c:v>
                </c:pt>
                <c:pt idx="5">
                  <c:v>Wexham Park Hospital (117)</c:v>
                </c:pt>
              </c:strCache>
            </c:strRef>
          </c:cat>
          <c:val>
            <c:numRef>
              <c:f>Sheet1!$G$2:$G$7</c:f>
              <c:numCache>
                <c:formatCode>0.0;;</c:formatCode>
                <c:ptCount val="6"/>
                <c:pt idx="0">
                  <c:v>4.7626574813891764</c:v>
                </c:pt>
                <c:pt idx="1">
                  <c:v>0</c:v>
                </c:pt>
                <c:pt idx="2">
                  <c:v>0</c:v>
                </c:pt>
                <c:pt idx="3">
                  <c:v>4.8431799268255569</c:v>
                </c:pt>
                <c:pt idx="4">
                  <c:v>0</c:v>
                </c:pt>
                <c:pt idx="5">
                  <c:v>3.7553537349744999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(370)</c:v>
                </c:pt>
                <c:pt idx="1">
                  <c:v>Heathlands Care Home (-)</c:v>
                </c:pt>
                <c:pt idx="2">
                  <c:v>Heatherwood Hospital Elective Surgical Hub (48)</c:v>
                </c:pt>
                <c:pt idx="3">
                  <c:v>Frimley Park Hospital (195)</c:v>
                </c:pt>
                <c:pt idx="4">
                  <c:v>Farnham Hospital (-)</c:v>
                </c:pt>
                <c:pt idx="5">
                  <c:v>Wexham Park Hospital (117)</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(370)</c:v>
                </c:pt>
                <c:pt idx="1">
                  <c:v>Heathlands Care Home (-)</c:v>
                </c:pt>
                <c:pt idx="2">
                  <c:v>Heatherwood Hospital Elective Surgical Hub (48)</c:v>
                </c:pt>
                <c:pt idx="3">
                  <c:v>Frimley Park Hospital (195)</c:v>
                </c:pt>
                <c:pt idx="4">
                  <c:v>Farnham Hospital (-)</c:v>
                </c:pt>
                <c:pt idx="5">
                  <c:v>Wexham Park Hospital (117)</c:v>
                </c:pt>
              </c:strCache>
            </c:strRef>
          </c:cat>
          <c:val>
            <c:numRef>
              <c:f>Sheet1!$I$2:$I$7</c:f>
              <c:numCache>
                <c:formatCode>0.0;;</c:formatCode>
                <c:ptCount val="6"/>
                <c:pt idx="0">
                  <c:v>0</c:v>
                </c:pt>
                <c:pt idx="1">
                  <c:v>0</c:v>
                </c:pt>
                <c:pt idx="2">
                  <c:v>6.2559719190612793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(370)</c:v>
                </c:pt>
                <c:pt idx="1">
                  <c:v>Heathlands Care Home (-)</c:v>
                </c:pt>
                <c:pt idx="2">
                  <c:v>Heatherwood Hospital Elective Surgical Hub (48)</c:v>
                </c:pt>
                <c:pt idx="3">
                  <c:v>Frimley Park Hospital (195)</c:v>
                </c:pt>
                <c:pt idx="4">
                  <c:v>Farnham Hospital (-)</c:v>
                </c:pt>
                <c:pt idx="5">
                  <c:v>Wexham Park Hospital (117)</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5.2373425186108236</c:v>
                </c:pt>
                <c:pt idx="1">
                  <c:v>0</c:v>
                </c:pt>
                <c:pt idx="2">
                  <c:v>3.7440280809387207</c:v>
                </c:pt>
                <c:pt idx="3">
                  <c:v>5.1568200731744431</c:v>
                </c:pt>
                <c:pt idx="4">
                  <c:v>0</c:v>
                </c:pt>
                <c:pt idx="5">
                  <c:v>6.2446462650254997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(403)</c:v>
                </c:pt>
                <c:pt idx="1">
                  <c:v>Heathlands Care Home (-)</c:v>
                </c:pt>
                <c:pt idx="2">
                  <c:v>Heatherwood Hospital Elective Surgical Hub (47)</c:v>
                </c:pt>
                <c:pt idx="3">
                  <c:v>Frimley Park Hospital (218)</c:v>
                </c:pt>
                <c:pt idx="4">
                  <c:v>Farnham Hospital (-)</c:v>
                </c:pt>
                <c:pt idx="5">
                  <c:v>Wexham Park Hospital (127)</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(403)</c:v>
                </c:pt>
                <c:pt idx="1">
                  <c:v>Heathlands Care Home (-)</c:v>
                </c:pt>
                <c:pt idx="2">
                  <c:v>Heatherwood Hospital Elective Surgical Hub (47)</c:v>
                </c:pt>
                <c:pt idx="3">
                  <c:v>Frimley Park Hospital (218)</c:v>
                </c:pt>
                <c:pt idx="4">
                  <c:v>Farnham Hospital (-)</c:v>
                </c:pt>
                <c:pt idx="5">
                  <c:v>Wexham Park Hospital (127)</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(403)</c:v>
                </c:pt>
                <c:pt idx="1">
                  <c:v>Heathlands Care Home (-)</c:v>
                </c:pt>
                <c:pt idx="2">
                  <c:v>Heatherwood Hospital Elective Surgical Hub (47)</c:v>
                </c:pt>
                <c:pt idx="3">
                  <c:v>Frimley Park Hospital (218)</c:v>
                </c:pt>
                <c:pt idx="4">
                  <c:v>Farnham Hospital (-)</c:v>
                </c:pt>
                <c:pt idx="5">
                  <c:v>Wexham Park Hospital (127)</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(403)</c:v>
                </c:pt>
                <c:pt idx="1">
                  <c:v>Heathlands Care Home (-)</c:v>
                </c:pt>
                <c:pt idx="2">
                  <c:v>Heatherwood Hospital Elective Surgical Hub (47)</c:v>
                </c:pt>
                <c:pt idx="3">
                  <c:v>Frimley Park Hospital (218)</c:v>
                </c:pt>
                <c:pt idx="4">
                  <c:v>Farnham Hospital (-)</c:v>
                </c:pt>
                <c:pt idx="5">
                  <c:v>Wexham Park Hospital (127)</c:v>
                </c:pt>
              </c:strCache>
            </c:strRef>
          </c:cat>
          <c:val>
            <c:numRef>
              <c:f>Sheet1!$G$2:$G$7</c:f>
              <c:numCache>
                <c:formatCode>0.0;;</c:formatCode>
                <c:ptCount val="6"/>
                <c:pt idx="0">
                  <c:v>6.9968274293958439</c:v>
                </c:pt>
                <c:pt idx="1">
                  <c:v>0</c:v>
                </c:pt>
                <c:pt idx="2">
                  <c:v>0</c:v>
                </c:pt>
                <c:pt idx="3">
                  <c:v>7.0954826983296284</c:v>
                </c:pt>
                <c:pt idx="4">
                  <c:v>0</c:v>
                </c:pt>
                <c:pt idx="5">
                  <c:v>6.3968089120075353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(403)</c:v>
                </c:pt>
                <c:pt idx="1">
                  <c:v>Heathlands Care Home (-)</c:v>
                </c:pt>
                <c:pt idx="2">
                  <c:v>Heatherwood Hospital Elective Surgical Hub (47)</c:v>
                </c:pt>
                <c:pt idx="3">
                  <c:v>Frimley Park Hospital (218)</c:v>
                </c:pt>
                <c:pt idx="4">
                  <c:v>Farnham Hospital (-)</c:v>
                </c:pt>
                <c:pt idx="5">
                  <c:v>Wexham Park Hospital (127)</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(403)</c:v>
                </c:pt>
                <c:pt idx="1">
                  <c:v>Heathlands Care Home (-)</c:v>
                </c:pt>
                <c:pt idx="2">
                  <c:v>Heatherwood Hospital Elective Surgical Hub (47)</c:v>
                </c:pt>
                <c:pt idx="3">
                  <c:v>Frimley Park Hospital (218)</c:v>
                </c:pt>
                <c:pt idx="4">
                  <c:v>Farnham Hospital (-)</c:v>
                </c:pt>
                <c:pt idx="5">
                  <c:v>Wexham Park Hospital (127)</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(403)</c:v>
                </c:pt>
                <c:pt idx="1">
                  <c:v>Heathlands Care Home (-)</c:v>
                </c:pt>
                <c:pt idx="2">
                  <c:v>Heatherwood Hospital Elective Surgical Hub (47)</c:v>
                </c:pt>
                <c:pt idx="3">
                  <c:v>Frimley Park Hospital (218)</c:v>
                </c:pt>
                <c:pt idx="4">
                  <c:v>Farnham Hospital (-)</c:v>
                </c:pt>
                <c:pt idx="5">
                  <c:v>Wexham Park Hospital (127)</c:v>
                </c:pt>
              </c:strCache>
            </c:strRef>
          </c:cat>
          <c:val>
            <c:numRef>
              <c:f>Sheet1!$J$2:$J$7</c:f>
              <c:numCache>
                <c:formatCode>0.0;;</c:formatCode>
                <c:ptCount val="6"/>
                <c:pt idx="0">
                  <c:v>0</c:v>
                </c:pt>
                <c:pt idx="1">
                  <c:v>0</c:v>
                </c:pt>
                <c:pt idx="2">
                  <c:v>8.9983538397986624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3.0031725706041561</c:v>
                </c:pt>
                <c:pt idx="1">
                  <c:v>0</c:v>
                </c:pt>
                <c:pt idx="2">
                  <c:v>1.0016461602013376</c:v>
                </c:pt>
                <c:pt idx="3">
                  <c:v>2.9045173016703716</c:v>
                </c:pt>
                <c:pt idx="4">
                  <c:v>0</c:v>
                </c:pt>
                <c:pt idx="5">
                  <c:v>3.6031910879924647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(414)</c:v>
                </c:pt>
                <c:pt idx="1">
                  <c:v>Heathlands Care Home (-)</c:v>
                </c:pt>
                <c:pt idx="2">
                  <c:v>Heatherwood Hospital Elective Surgical Hub (46)</c:v>
                </c:pt>
                <c:pt idx="3">
                  <c:v>Frimley Park Hospital (223)</c:v>
                </c:pt>
                <c:pt idx="4">
                  <c:v>Farnham Hospital (-)</c:v>
                </c:pt>
                <c:pt idx="5">
                  <c:v>Wexham Park Hospital (134)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(414)</c:v>
                </c:pt>
                <c:pt idx="1">
                  <c:v>Heathlands Care Home (-)</c:v>
                </c:pt>
                <c:pt idx="2">
                  <c:v>Heatherwood Hospital Elective Surgical Hub (46)</c:v>
                </c:pt>
                <c:pt idx="3">
                  <c:v>Frimley Park Hospital (223)</c:v>
                </c:pt>
                <c:pt idx="4">
                  <c:v>Farnham Hospital (-)</c:v>
                </c:pt>
                <c:pt idx="5">
                  <c:v>Wexham Park Hospital (134)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(414)</c:v>
                </c:pt>
                <c:pt idx="1">
                  <c:v>Heathlands Care Home (-)</c:v>
                </c:pt>
                <c:pt idx="2">
                  <c:v>Heatherwood Hospital Elective Surgical Hub (46)</c:v>
                </c:pt>
                <c:pt idx="3">
                  <c:v>Frimley Park Hospital (223)</c:v>
                </c:pt>
                <c:pt idx="4">
                  <c:v>Farnham Hospital (-)</c:v>
                </c:pt>
                <c:pt idx="5">
                  <c:v>Wexham Park Hospital (134)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(414)</c:v>
                </c:pt>
                <c:pt idx="1">
                  <c:v>Heathlands Care Home (-)</c:v>
                </c:pt>
                <c:pt idx="2">
                  <c:v>Heatherwood Hospital Elective Surgical Hub (46)</c:v>
                </c:pt>
                <c:pt idx="3">
                  <c:v>Frimley Park Hospital (223)</c:v>
                </c:pt>
                <c:pt idx="4">
                  <c:v>Farnham Hospital (-)</c:v>
                </c:pt>
                <c:pt idx="5">
                  <c:v>Wexham Park Hospital (134)</c:v>
                </c:pt>
              </c:strCache>
            </c:strRef>
          </c:cat>
          <c:val>
            <c:numRef>
              <c:f>Sheet1!$G$2:$G$7</c:f>
              <c:numCache>
                <c:formatCode>0.0;;</c:formatCode>
                <c:ptCount val="6"/>
                <c:pt idx="0">
                  <c:v>0</c:v>
                </c:pt>
                <c:pt idx="1">
                  <c:v>0</c:v>
                </c:pt>
                <c:pt idx="2">
                  <c:v>0</c:v>
                </c:pt>
                <c:pt idx="3">
                  <c:v>0</c:v>
                </c:pt>
                <c:pt idx="4">
                  <c:v>0</c:v>
                </c:pt>
                <c:pt idx="5">
                  <c:v>7.8048904640629324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(414)</c:v>
                </c:pt>
                <c:pt idx="1">
                  <c:v>Heathlands Care Home (-)</c:v>
                </c:pt>
                <c:pt idx="2">
                  <c:v>Heatherwood Hospital Elective Surgical Hub (46)</c:v>
                </c:pt>
                <c:pt idx="3">
                  <c:v>Frimley Park Hospital (223)</c:v>
                </c:pt>
                <c:pt idx="4">
                  <c:v>Farnham Hospital (-)</c:v>
                </c:pt>
                <c:pt idx="5">
                  <c:v>Wexham Park Hospital (134)</c:v>
                </c:pt>
              </c:strCache>
            </c:strRef>
          </c:cat>
          <c:val>
            <c:numRef>
              <c:f>Sheet1!$H$2:$H$7</c:f>
              <c:numCache>
                <c:formatCode>0.0;;</c:formatCode>
                <c:ptCount val="6"/>
                <c:pt idx="0">
                  <c:v>8.4575929983245821</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(414)</c:v>
                </c:pt>
                <c:pt idx="1">
                  <c:v>Heathlands Care Home (-)</c:v>
                </c:pt>
                <c:pt idx="2">
                  <c:v>Heatherwood Hospital Elective Surgical Hub (46)</c:v>
                </c:pt>
                <c:pt idx="3">
                  <c:v>Frimley Park Hospital (223)</c:v>
                </c:pt>
                <c:pt idx="4">
                  <c:v>Farnham Hospital (-)</c:v>
                </c:pt>
                <c:pt idx="5">
                  <c:v>Wexham Park Hospital (134)</c:v>
                </c:pt>
              </c:strCache>
            </c:strRef>
          </c:cat>
          <c:val>
            <c:numRef>
              <c:f>Sheet1!$I$2:$I$7</c:f>
              <c:numCache>
                <c:formatCode>0.0;;</c:formatCode>
                <c:ptCount val="6"/>
                <c:pt idx="0">
                  <c:v>0</c:v>
                </c:pt>
                <c:pt idx="1">
                  <c:v>0</c:v>
                </c:pt>
                <c:pt idx="2">
                  <c:v>0</c:v>
                </c:pt>
                <c:pt idx="3">
                  <c:v>8.6353354686718902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(414)</c:v>
                </c:pt>
                <c:pt idx="1">
                  <c:v>Heathlands Care Home (-)</c:v>
                </c:pt>
                <c:pt idx="2">
                  <c:v>Heatherwood Hospital Elective Surgical Hub (46)</c:v>
                </c:pt>
                <c:pt idx="3">
                  <c:v>Frimley Park Hospital (223)</c:v>
                </c:pt>
                <c:pt idx="4">
                  <c:v>Farnham Hospital (-)</c:v>
                </c:pt>
                <c:pt idx="5">
                  <c:v>Wexham Park Hospital (134)</c:v>
                </c:pt>
              </c:strCache>
            </c:strRef>
          </c:cat>
          <c:val>
            <c:numRef>
              <c:f>Sheet1!$J$2:$J$7</c:f>
              <c:numCache>
                <c:formatCode>0.0;;</c:formatCode>
                <c:ptCount val="6"/>
                <c:pt idx="0">
                  <c:v>0</c:v>
                </c:pt>
                <c:pt idx="1">
                  <c:v>0</c:v>
                </c:pt>
                <c:pt idx="2">
                  <c:v>10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1.5424070016754179</c:v>
                </c:pt>
                <c:pt idx="1">
                  <c:v>0</c:v>
                </c:pt>
                <c:pt idx="2">
                  <c:v>0</c:v>
                </c:pt>
                <c:pt idx="3">
                  <c:v>1.3646645313281098</c:v>
                </c:pt>
                <c:pt idx="4">
                  <c:v>0</c:v>
                </c:pt>
                <c:pt idx="5">
                  <c:v>2.1951095359370676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(255)</c:v>
                </c:pt>
                <c:pt idx="1">
                  <c:v>Heathlands Care Home (-)</c:v>
                </c:pt>
                <c:pt idx="2">
                  <c:v>Heatherwood Hospital Elective Surgical Hub (31)</c:v>
                </c:pt>
                <c:pt idx="3">
                  <c:v>Frimley Park Hospital (127)</c:v>
                </c:pt>
                <c:pt idx="4">
                  <c:v>Farnham Hospital (-)</c:v>
                </c:pt>
                <c:pt idx="5">
                  <c:v>Wexham Park Hospital (87)</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(255)</c:v>
                </c:pt>
                <c:pt idx="1">
                  <c:v>Heathlands Care Home (-)</c:v>
                </c:pt>
                <c:pt idx="2">
                  <c:v>Heatherwood Hospital Elective Surgical Hub (31)</c:v>
                </c:pt>
                <c:pt idx="3">
                  <c:v>Frimley Park Hospital (127)</c:v>
                </c:pt>
                <c:pt idx="4">
                  <c:v>Farnham Hospital (-)</c:v>
                </c:pt>
                <c:pt idx="5">
                  <c:v>Wexham Park Hospital (87)</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(255)</c:v>
                </c:pt>
                <c:pt idx="1">
                  <c:v>Heathlands Care Home (-)</c:v>
                </c:pt>
                <c:pt idx="2">
                  <c:v>Heatherwood Hospital Elective Surgical Hub (31)</c:v>
                </c:pt>
                <c:pt idx="3">
                  <c:v>Frimley Park Hospital (127)</c:v>
                </c:pt>
                <c:pt idx="4">
                  <c:v>Farnham Hospital (-)</c:v>
                </c:pt>
                <c:pt idx="5">
                  <c:v>Wexham Park Hospital (87)</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(255)</c:v>
                </c:pt>
                <c:pt idx="1">
                  <c:v>Heathlands Care Home (-)</c:v>
                </c:pt>
                <c:pt idx="2">
                  <c:v>Heatherwood Hospital Elective Surgical Hub (31)</c:v>
                </c:pt>
                <c:pt idx="3">
                  <c:v>Frimley Park Hospital (127)</c:v>
                </c:pt>
                <c:pt idx="4">
                  <c:v>Farnham Hospital (-)</c:v>
                </c:pt>
                <c:pt idx="5">
                  <c:v>Wexham Park Hospital (87)</c:v>
                </c:pt>
              </c:strCache>
            </c:strRef>
          </c:cat>
          <c:val>
            <c:numRef>
              <c:f>Sheet1!$G$2:$G$7</c:f>
              <c:numCache>
                <c:formatCode>0.0;;</c:formatCode>
                <c:ptCount val="6"/>
                <c:pt idx="0">
                  <c:v>8.1040590326465303</c:v>
                </c:pt>
                <c:pt idx="1">
                  <c:v>0</c:v>
                </c:pt>
                <c:pt idx="2">
                  <c:v>0</c:v>
                </c:pt>
                <c:pt idx="3">
                  <c:v>8.0444885629008276</c:v>
                </c:pt>
                <c:pt idx="4">
                  <c:v>0</c:v>
                </c:pt>
                <c:pt idx="5">
                  <c:v>6.9922260473702744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(255)</c:v>
                </c:pt>
                <c:pt idx="1">
                  <c:v>Heathlands Care Home (-)</c:v>
                </c:pt>
                <c:pt idx="2">
                  <c:v>Heatherwood Hospital Elective Surgical Hub (31)</c:v>
                </c:pt>
                <c:pt idx="3">
                  <c:v>Frimley Park Hospital (127)</c:v>
                </c:pt>
                <c:pt idx="4">
                  <c:v>Farnham Hospital (-)</c:v>
                </c:pt>
                <c:pt idx="5">
                  <c:v>Wexham Park Hospital (87)</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(255)</c:v>
                </c:pt>
                <c:pt idx="1">
                  <c:v>Heathlands Care Home (-)</c:v>
                </c:pt>
                <c:pt idx="2">
                  <c:v>Heatherwood Hospital Elective Surgical Hub (31)</c:v>
                </c:pt>
                <c:pt idx="3">
                  <c:v>Frimley Park Hospital (127)</c:v>
                </c:pt>
                <c:pt idx="4">
                  <c:v>Farnham Hospital (-)</c:v>
                </c:pt>
                <c:pt idx="5">
                  <c:v>Wexham Park Hospital (87)</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(255)</c:v>
                </c:pt>
                <c:pt idx="1">
                  <c:v>Heathlands Care Home (-)</c:v>
                </c:pt>
                <c:pt idx="2">
                  <c:v>Heatherwood Hospital Elective Surgical Hub (31)</c:v>
                </c:pt>
                <c:pt idx="3">
                  <c:v>Frimley Park Hospital (127)</c:v>
                </c:pt>
                <c:pt idx="4">
                  <c:v>Farnham Hospital (-)</c:v>
                </c:pt>
                <c:pt idx="5">
                  <c:v>Wexham Park Hospital (87)</c:v>
                </c:pt>
              </c:strCache>
            </c:strRef>
          </c:cat>
          <c:val>
            <c:numRef>
              <c:f>Sheet1!$J$2:$J$7</c:f>
              <c:numCache>
                <c:formatCode>0.0;;</c:formatCode>
                <c:ptCount val="6"/>
                <c:pt idx="0">
                  <c:v>0</c:v>
                </c:pt>
                <c:pt idx="1">
                  <c:v>0</c:v>
                </c:pt>
                <c:pt idx="2">
                  <c:v>10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1.8959409673534697</c:v>
                </c:pt>
                <c:pt idx="1">
                  <c:v>0</c:v>
                </c:pt>
                <c:pt idx="2">
                  <c:v>0</c:v>
                </c:pt>
                <c:pt idx="3">
                  <c:v>1.9555114370991724</c:v>
                </c:pt>
                <c:pt idx="4">
                  <c:v>0</c:v>
                </c:pt>
                <c:pt idx="5">
                  <c:v>3.0077739526297256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(264)</c:v>
                </c:pt>
                <c:pt idx="1">
                  <c:v>Heathlands Care Home (-)</c:v>
                </c:pt>
                <c:pt idx="2">
                  <c:v>Heatherwood Hospital Elective Surgical Hub (-)</c:v>
                </c:pt>
                <c:pt idx="3">
                  <c:v>Frimley Park Hospital (140)</c:v>
                </c:pt>
                <c:pt idx="4">
                  <c:v>Farnham Hospital (-)</c:v>
                </c:pt>
                <c:pt idx="5">
                  <c:v>Wexham Park Hospital (87)</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(264)</c:v>
                </c:pt>
                <c:pt idx="1">
                  <c:v>Heathlands Care Home (-)</c:v>
                </c:pt>
                <c:pt idx="2">
                  <c:v>Heatherwood Hospital Elective Surgical Hub (-)</c:v>
                </c:pt>
                <c:pt idx="3">
                  <c:v>Frimley Park Hospital (140)</c:v>
                </c:pt>
                <c:pt idx="4">
                  <c:v>Farnham Hospital (-)</c:v>
                </c:pt>
                <c:pt idx="5">
                  <c:v>Wexham Park Hospital (87)</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(264)</c:v>
                </c:pt>
                <c:pt idx="1">
                  <c:v>Heathlands Care Home (-)</c:v>
                </c:pt>
                <c:pt idx="2">
                  <c:v>Heatherwood Hospital Elective Surgical Hub (-)</c:v>
                </c:pt>
                <c:pt idx="3">
                  <c:v>Frimley Park Hospital (140)</c:v>
                </c:pt>
                <c:pt idx="4">
                  <c:v>Farnham Hospital (-)</c:v>
                </c:pt>
                <c:pt idx="5">
                  <c:v>Wexham Park Hospital (87)</c:v>
                </c:pt>
              </c:strCache>
            </c:strRef>
          </c:cat>
          <c:val>
            <c:numRef>
              <c:f>Sheet1!$F$2:$F$7</c:f>
              <c:numCache>
                <c:formatCode>0.0;;</c:formatCode>
                <c:ptCount val="6"/>
                <c:pt idx="0">
                  <c:v>0</c:v>
                </c:pt>
                <c:pt idx="1">
                  <c:v>0</c:v>
                </c:pt>
                <c:pt idx="2">
                  <c:v>0</c:v>
                </c:pt>
                <c:pt idx="3">
                  <c:v>0</c:v>
                </c:pt>
                <c:pt idx="4">
                  <c:v>0</c:v>
                </c:pt>
                <c:pt idx="5">
                  <c:v>5.416088939966035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(264)</c:v>
                </c:pt>
                <c:pt idx="1">
                  <c:v>Heathlands Care Home (-)</c:v>
                </c:pt>
                <c:pt idx="2">
                  <c:v>Heatherwood Hospital Elective Surgical Hub (-)</c:v>
                </c:pt>
                <c:pt idx="3">
                  <c:v>Frimley Park Hospital (140)</c:v>
                </c:pt>
                <c:pt idx="4">
                  <c:v>Farnham Hospital (-)</c:v>
                </c:pt>
                <c:pt idx="5">
                  <c:v>Wexham Park Hospital (87)</c:v>
                </c:pt>
              </c:strCache>
            </c:strRef>
          </c:cat>
          <c:val>
            <c:numRef>
              <c:f>Sheet1!$G$2:$G$7</c:f>
              <c:numCache>
                <c:formatCode>0.0;;</c:formatCode>
                <c:ptCount val="6"/>
                <c:pt idx="0">
                  <c:v>6.2620505873742491</c:v>
                </c:pt>
                <c:pt idx="1">
                  <c:v>0</c:v>
                </c:pt>
                <c:pt idx="2">
                  <c:v>0</c:v>
                </c:pt>
                <c:pt idx="3">
                  <c:v>6.1822685829536654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(264)</c:v>
                </c:pt>
                <c:pt idx="1">
                  <c:v>Heathlands Care Home (-)</c:v>
                </c:pt>
                <c:pt idx="2">
                  <c:v>Heatherwood Hospital Elective Surgical Hub (-)</c:v>
                </c:pt>
                <c:pt idx="3">
                  <c:v>Frimley Park Hospital (140)</c:v>
                </c:pt>
                <c:pt idx="4">
                  <c:v>Farnham Hospital (-)</c:v>
                </c:pt>
                <c:pt idx="5">
                  <c:v>Wexham Park Hospital (87)</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(264)</c:v>
                </c:pt>
                <c:pt idx="1">
                  <c:v>Heathlands Care Home (-)</c:v>
                </c:pt>
                <c:pt idx="2">
                  <c:v>Heatherwood Hospital Elective Surgical Hub (-)</c:v>
                </c:pt>
                <c:pt idx="3">
                  <c:v>Frimley Park Hospital (140)</c:v>
                </c:pt>
                <c:pt idx="4">
                  <c:v>Farnham Hospital (-)</c:v>
                </c:pt>
                <c:pt idx="5">
                  <c:v>Wexham Park Hospital (87)</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(264)</c:v>
                </c:pt>
                <c:pt idx="1">
                  <c:v>Heathlands Care Home (-)</c:v>
                </c:pt>
                <c:pt idx="2">
                  <c:v>Heatherwood Hospital Elective Surgical Hub (-)</c:v>
                </c:pt>
                <c:pt idx="3">
                  <c:v>Frimley Park Hospital (140)</c:v>
                </c:pt>
                <c:pt idx="4">
                  <c:v>Farnham Hospital (-)</c:v>
                </c:pt>
                <c:pt idx="5">
                  <c:v>Wexham Park Hospital (87)</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3.7379494126257509</c:v>
                </c:pt>
                <c:pt idx="1">
                  <c:v>0</c:v>
                </c:pt>
                <c:pt idx="2">
                  <c:v>0</c:v>
                </c:pt>
                <c:pt idx="3">
                  <c:v>3.8177314170463346</c:v>
                </c:pt>
                <c:pt idx="4">
                  <c:v>0</c:v>
                </c:pt>
                <c:pt idx="5">
                  <c:v>4.583911060033965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(46)</c:v>
                </c:pt>
                <c:pt idx="3">
                  <c:v>Frimley Park Hospital (243)</c:v>
                </c:pt>
                <c:pt idx="4">
                  <c:v>Farnham Hospital (-)</c:v>
                </c:pt>
                <c:pt idx="5">
                  <c:v>Wexham Park Hospital (142)</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(46)</c:v>
                </c:pt>
                <c:pt idx="3">
                  <c:v>Frimley Park Hospital (243)</c:v>
                </c:pt>
                <c:pt idx="4">
                  <c:v>Farnham Hospital (-)</c:v>
                </c:pt>
                <c:pt idx="5">
                  <c:v>Wexham Park Hospital (142)</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(46)</c:v>
                </c:pt>
                <c:pt idx="3">
                  <c:v>Frimley Park Hospital (243)</c:v>
                </c:pt>
                <c:pt idx="4">
                  <c:v>Farnham Hospital (-)</c:v>
                </c:pt>
                <c:pt idx="5">
                  <c:v>Wexham Park Hospital (142)</c:v>
                </c:pt>
              </c:strCache>
            </c:strRef>
          </c:cat>
          <c:val>
            <c:numRef>
              <c:f>Sheet1!$F$2:$F$7</c:f>
              <c:numCache>
                <c:formatCode>0.0;;</c:formatCode>
                <c:ptCount val="6"/>
                <c:pt idx="0">
                  <c:v>0</c:v>
                </c:pt>
                <c:pt idx="1">
                  <c:v>0</c:v>
                </c:pt>
                <c:pt idx="2">
                  <c:v>0</c:v>
                </c:pt>
                <c:pt idx="3">
                  <c:v>0</c:v>
                </c:pt>
                <c:pt idx="4">
                  <c:v>0</c:v>
                </c:pt>
                <c:pt idx="5">
                  <c:v>8.6496463746376655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(46)</c:v>
                </c:pt>
                <c:pt idx="3">
                  <c:v>Frimley Park Hospital (243)</c:v>
                </c:pt>
                <c:pt idx="4">
                  <c:v>Farnham Hospital (-)</c:v>
                </c:pt>
                <c:pt idx="5">
                  <c:v>Wexham Park Hospital (142)</c:v>
                </c:pt>
              </c:strCache>
            </c:strRef>
          </c:cat>
          <c:val>
            <c:numRef>
              <c:f>Sheet1!$G$2:$G$7</c:f>
              <c:numCache>
                <c:formatCode>0.0;;</c:formatCode>
                <c:ptCount val="6"/>
                <c:pt idx="0">
                  <c:v>8.9782143621267956</c:v>
                </c:pt>
                <c:pt idx="1">
                  <c:v>0</c:v>
                </c:pt>
                <c:pt idx="2">
                  <c:v>0</c:v>
                </c:pt>
                <c:pt idx="3">
                  <c:v>9.1519798311710918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(46)</c:v>
                </c:pt>
                <c:pt idx="3">
                  <c:v>Frimley Park Hospital (243)</c:v>
                </c:pt>
                <c:pt idx="4">
                  <c:v>Farnham Hospital (-)</c:v>
                </c:pt>
                <c:pt idx="5">
                  <c:v>Wexham Park Hospital (142)</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(46)</c:v>
                </c:pt>
                <c:pt idx="3">
                  <c:v>Frimley Park Hospital (243)</c:v>
                </c:pt>
                <c:pt idx="4">
                  <c:v>Farnham Hospital (-)</c:v>
                </c:pt>
                <c:pt idx="5">
                  <c:v>Wexham Park Hospital (142)</c:v>
                </c:pt>
              </c:strCache>
            </c:strRef>
          </c:cat>
          <c:val>
            <c:numRef>
              <c:f>Sheet1!$I$2:$I$7</c:f>
              <c:numCache>
                <c:formatCode>0.0;;</c:formatCode>
                <c:ptCount val="6"/>
                <c:pt idx="0">
                  <c:v>0</c:v>
                </c:pt>
                <c:pt idx="1">
                  <c:v>0</c:v>
                </c:pt>
                <c:pt idx="2">
                  <c:v>9.5697149168056779</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Heathlands Care Home (-)</c:v>
                </c:pt>
                <c:pt idx="2">
                  <c:v>Heatherwood Hospital Elective Surgical Hub (46)</c:v>
                </c:pt>
                <c:pt idx="3">
                  <c:v>Frimley Park Hospital (243)</c:v>
                </c:pt>
                <c:pt idx="4">
                  <c:v>Farnham Hospital (-)</c:v>
                </c:pt>
                <c:pt idx="5">
                  <c:v>Wexham Park Hospital (142)</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1.0217856378732044</c:v>
                </c:pt>
                <c:pt idx="1">
                  <c:v>0</c:v>
                </c:pt>
                <c:pt idx="2">
                  <c:v>0.43028508319432213</c:v>
                </c:pt>
                <c:pt idx="3">
                  <c:v>0.84802016882890818</c:v>
                </c:pt>
                <c:pt idx="4">
                  <c:v>0</c:v>
                </c:pt>
                <c:pt idx="5">
                  <c:v>1.3503536253623345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(45)</c:v>
                </c:pt>
                <c:pt idx="3">
                  <c:v>Frimley Park Hospital (243)</c:v>
                </c:pt>
                <c:pt idx="4">
                  <c:v>Farnham Hospital (-)</c:v>
                </c:pt>
                <c:pt idx="5">
                  <c:v>Wexham Park Hospital (141)</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(45)</c:v>
                </c:pt>
                <c:pt idx="3">
                  <c:v>Frimley Park Hospital (243)</c:v>
                </c:pt>
                <c:pt idx="4">
                  <c:v>Farnham Hospital (-)</c:v>
                </c:pt>
                <c:pt idx="5">
                  <c:v>Wexham Park Hospital (141)</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(45)</c:v>
                </c:pt>
                <c:pt idx="3">
                  <c:v>Frimley Park Hospital (243)</c:v>
                </c:pt>
                <c:pt idx="4">
                  <c:v>Farnham Hospital (-)</c:v>
                </c:pt>
                <c:pt idx="5">
                  <c:v>Wexham Park Hospital (141)</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(45)</c:v>
                </c:pt>
                <c:pt idx="3">
                  <c:v>Frimley Park Hospital (243)</c:v>
                </c:pt>
                <c:pt idx="4">
                  <c:v>Farnham Hospital (-)</c:v>
                </c:pt>
                <c:pt idx="5">
                  <c:v>Wexham Park Hospital (141)</c:v>
                </c:pt>
              </c:strCache>
            </c:strRef>
          </c:cat>
          <c:val>
            <c:numRef>
              <c:f>Sheet1!$G$2:$G$7</c:f>
              <c:numCache>
                <c:formatCode>0.0;;</c:formatCode>
                <c:ptCount val="6"/>
                <c:pt idx="0">
                  <c:v>9.0844562163034652</c:v>
                </c:pt>
                <c:pt idx="1">
                  <c:v>0</c:v>
                </c:pt>
                <c:pt idx="2">
                  <c:v>0</c:v>
                </c:pt>
                <c:pt idx="3">
                  <c:v>9.1741691098585836</c:v>
                </c:pt>
                <c:pt idx="4">
                  <c:v>0</c:v>
                </c:pt>
                <c:pt idx="5">
                  <c:v>8.8620871312736593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(45)</c:v>
                </c:pt>
                <c:pt idx="3">
                  <c:v>Frimley Park Hospital (243)</c:v>
                </c:pt>
                <c:pt idx="4">
                  <c:v>Farnham Hospital (-)</c:v>
                </c:pt>
                <c:pt idx="5">
                  <c:v>Wexham Park Hospital (141)</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(45)</c:v>
                </c:pt>
                <c:pt idx="3">
                  <c:v>Frimley Park Hospital (243)</c:v>
                </c:pt>
                <c:pt idx="4">
                  <c:v>Farnham Hospital (-)</c:v>
                </c:pt>
                <c:pt idx="5">
                  <c:v>Wexham Park Hospital (141)</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(439)</c:v>
                </c:pt>
                <c:pt idx="1">
                  <c:v>Heathlands Care Home (-)</c:v>
                </c:pt>
                <c:pt idx="2">
                  <c:v>Heatherwood Hospital Elective Surgical Hub (45)</c:v>
                </c:pt>
                <c:pt idx="3">
                  <c:v>Frimley Park Hospital (243)</c:v>
                </c:pt>
                <c:pt idx="4">
                  <c:v>Farnham Hospital (-)</c:v>
                </c:pt>
                <c:pt idx="5">
                  <c:v>Wexham Park Hospital (141)</c:v>
                </c:pt>
              </c:strCache>
            </c:strRef>
          </c:cat>
          <c:val>
            <c:numRef>
              <c:f>Sheet1!$J$2:$J$7</c:f>
              <c:numCache>
                <c:formatCode>0.0;;</c:formatCode>
                <c:ptCount val="6"/>
                <c:pt idx="0">
                  <c:v>0</c:v>
                </c:pt>
                <c:pt idx="1">
                  <c:v>0</c:v>
                </c:pt>
                <c:pt idx="2">
                  <c:v>9.7033728603632774</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0.91554378369653477</c:v>
                </c:pt>
                <c:pt idx="1">
                  <c:v>0</c:v>
                </c:pt>
                <c:pt idx="2">
                  <c:v>0.2966271396367226</c:v>
                </c:pt>
                <c:pt idx="3">
                  <c:v>0.82583089014141642</c:v>
                </c:pt>
                <c:pt idx="4">
                  <c:v>0</c:v>
                </c:pt>
                <c:pt idx="5">
                  <c:v>1.1379128687263407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(46)</c:v>
                </c:pt>
                <c:pt idx="3">
                  <c:v>Frimley Park Hospital (244)</c:v>
                </c:pt>
                <c:pt idx="4">
                  <c:v>Farnham Hospital (-)</c:v>
                </c:pt>
                <c:pt idx="5">
                  <c:v>Wexham Park Hospital (144)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(46)</c:v>
                </c:pt>
                <c:pt idx="3">
                  <c:v>Frimley Park Hospital (244)</c:v>
                </c:pt>
                <c:pt idx="4">
                  <c:v>Farnham Hospital (-)</c:v>
                </c:pt>
                <c:pt idx="5">
                  <c:v>Wexham Park Hospital (144)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(46)</c:v>
                </c:pt>
                <c:pt idx="3">
                  <c:v>Frimley Park Hospital (244)</c:v>
                </c:pt>
                <c:pt idx="4">
                  <c:v>Farnham Hospital (-)</c:v>
                </c:pt>
                <c:pt idx="5">
                  <c:v>Wexham Park Hospital (144)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(46)</c:v>
                </c:pt>
                <c:pt idx="3">
                  <c:v>Frimley Park Hospital (244)</c:v>
                </c:pt>
                <c:pt idx="4">
                  <c:v>Farnham Hospital (-)</c:v>
                </c:pt>
                <c:pt idx="5">
                  <c:v>Wexham Park Hospital (144)</c:v>
                </c:pt>
              </c:strCache>
            </c:strRef>
          </c:cat>
          <c:val>
            <c:numRef>
              <c:f>Sheet1!$G$2:$G$7</c:f>
              <c:numCache>
                <c:formatCode>0.0;;</c:formatCode>
                <c:ptCount val="6"/>
                <c:pt idx="0">
                  <c:v>8.3067180755195373</c:v>
                </c:pt>
                <c:pt idx="1">
                  <c:v>0</c:v>
                </c:pt>
                <c:pt idx="2">
                  <c:v>0</c:v>
                </c:pt>
                <c:pt idx="3">
                  <c:v>8.3608470253720437</c:v>
                </c:pt>
                <c:pt idx="4">
                  <c:v>0</c:v>
                </c:pt>
                <c:pt idx="5">
                  <c:v>8.0454525515731472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(46)</c:v>
                </c:pt>
                <c:pt idx="3">
                  <c:v>Frimley Park Hospital (244)</c:v>
                </c:pt>
                <c:pt idx="4">
                  <c:v>Farnham Hospital (-)</c:v>
                </c:pt>
                <c:pt idx="5">
                  <c:v>Wexham Park Hospital (144)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(46)</c:v>
                </c:pt>
                <c:pt idx="3">
                  <c:v>Frimley Park Hospital (244)</c:v>
                </c:pt>
                <c:pt idx="4">
                  <c:v>Farnham Hospital (-)</c:v>
                </c:pt>
                <c:pt idx="5">
                  <c:v>Wexham Park Hospital (144)</c:v>
                </c:pt>
              </c:strCache>
            </c:strRef>
          </c:cat>
          <c:val>
            <c:numRef>
              <c:f>Sheet1!$I$2:$I$7</c:f>
              <c:numCache>
                <c:formatCode>0.0;;</c:formatCode>
                <c:ptCount val="6"/>
                <c:pt idx="0">
                  <c:v>0</c:v>
                </c:pt>
                <c:pt idx="1">
                  <c:v>0</c:v>
                </c:pt>
                <c:pt idx="2">
                  <c:v>9.068648457489962</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(444)</c:v>
                </c:pt>
                <c:pt idx="1">
                  <c:v>Heathlands Care Home (-)</c:v>
                </c:pt>
                <c:pt idx="2">
                  <c:v>Heatherwood Hospital Elective Surgical Hub (46)</c:v>
                </c:pt>
                <c:pt idx="3">
                  <c:v>Frimley Park Hospital (244)</c:v>
                </c:pt>
                <c:pt idx="4">
                  <c:v>Farnham Hospital (-)</c:v>
                </c:pt>
                <c:pt idx="5">
                  <c:v>Wexham Park Hospital (144)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1.6932819244804627</c:v>
                </c:pt>
                <c:pt idx="1">
                  <c:v>0</c:v>
                </c:pt>
                <c:pt idx="2">
                  <c:v>0.93135154251003804</c:v>
                </c:pt>
                <c:pt idx="3">
                  <c:v>1.6391529746279563</c:v>
                </c:pt>
                <c:pt idx="4">
                  <c:v>0</c:v>
                </c:pt>
                <c:pt idx="5">
                  <c:v>1.9545474484268528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6.7271800599749634</c:v>
                </c:pt>
                <c:pt idx="1">
                  <c:v>6.4683789892481709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7.0710456083448383</c:v>
                </c:pt>
                <c:pt idx="1">
                  <c:v>7.3709516028622586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7.4172900920321174</c:v>
                </c:pt>
                <c:pt idx="1">
                  <c:v>7.1556593105816706</c:v>
                </c:pt>
                <c:pt idx="2">
                  <c:v>6.0630713558796474</c:v>
                </c:pt>
                <c:pt idx="3">
                  <c:v>6.711252466125476</c:v>
                </c:pt>
                <c:pt idx="4">
                  <c:v>6.5403914277079043</c:v>
                </c:pt>
                <c:pt idx="5">
                  <c:v>6.7745711966140334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6.2681630013470517</c:v>
                </c:pt>
                <c:pt idx="1">
                  <c:v>6.4652525000757413</c:v>
                </c:pt>
                <c:pt idx="2">
                  <c:v>6.4044313450234158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8.2463535415969531</c:v>
                </c:pt>
                <c:pt idx="1">
                  <c:v>8.5331700395455901</c:v>
                </c:pt>
                <c:pt idx="2">
                  <c:v>8.3965505808718426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8.2481615605025507</c:v>
                </c:pt>
                <c:pt idx="1">
                  <c:v>8.3363372732330436</c:v>
                </c:pt>
                <c:pt idx="2">
                  <c:v>8.4506091697056203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8.9401846150146032</c:v>
                </c:pt>
                <c:pt idx="1">
                  <c:v>9.2539316786611714</c:v>
                </c:pt>
                <c:pt idx="2">
                  <c:v>9.0180538295951536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3.681360308918793</c:v>
                </c:pt>
                <c:pt idx="1">
                  <c:v>4.2804166548366727</c:v>
                </c:pt>
                <c:pt idx="2">
                  <c:v>3.745877448423335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9.1253566041852601</c:v>
                </c:pt>
                <c:pt idx="1">
                  <c:v>9.0040675323428783</c:v>
                </c:pt>
                <c:pt idx="2">
                  <c:v>8.9868706870003603</c:v>
                </c:pt>
                <c:pt idx="3">
                  <c:v>8.9954639046727678</c:v>
                </c:pt>
                <c:pt idx="4">
                  <c:v>9.0314013611947122</c:v>
                </c:pt>
                <c:pt idx="5">
                  <c:v>9.1615196761575071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8.2737233490414912</c:v>
                </c:pt>
                <c:pt idx="1">
                  <c:v>7.7917062504381231</c:v>
                </c:pt>
                <c:pt idx="2">
                  <c:v>7.8390037033417324</c:v>
                </c:pt>
                <c:pt idx="3">
                  <c:v>8.0652254984034322</c:v>
                </c:pt>
                <c:pt idx="4">
                  <c:v>8.3355020748824167</c:v>
                </c:pt>
                <c:pt idx="5">
                  <c:v>8.0259490450491864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8.4423574788008207</c:v>
                </c:pt>
                <c:pt idx="1">
                  <c:v>8.3864530890067588</c:v>
                </c:pt>
                <c:pt idx="2">
                  <c:v>8.2224136746003129</c:v>
                </c:pt>
                <c:pt idx="3">
                  <c:v>8.1364495536681289</c:v>
                </c:pt>
                <c:pt idx="4">
                  <c:v>8.5253442254311071</c:v>
                </c:pt>
                <c:pt idx="5">
                  <c:v>8.40376666365764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8.067159942215806</c:v>
                </c:pt>
                <c:pt idx="1">
                  <c:v>8.0463557795046317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6.5701361031141357</c:v>
                </c:pt>
                <c:pt idx="1">
                  <c:v>6.211638241663807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9.5011621941433404</c:v>
                </c:pt>
                <c:pt idx="1">
                  <c:v>9.1936018067972007</c:v>
                </c:pt>
                <c:pt idx="2">
                  <c:v>9.1942972889452079</c:v>
                </c:pt>
                <c:pt idx="3">
                  <c:v>9.4043210780497759</c:v>
                </c:pt>
                <c:pt idx="4">
                  <c:v>9.4358034687231545</c:v>
                </c:pt>
                <c:pt idx="5">
                  <c:v>9.613023866465598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8.7710205806661072</c:v>
                </c:pt>
                <c:pt idx="1">
                  <c:v>8.5256288923502392</c:v>
                </c:pt>
                <c:pt idx="2">
                  <c:v>8.5072464266602665</c:v>
                </c:pt>
                <c:pt idx="3">
                  <c:v>8.7099493763677085</c:v>
                </c:pt>
                <c:pt idx="4">
                  <c:v>8.7254261435974332</c:v>
                </c:pt>
                <c:pt idx="5">
                  <c:v>8.8228539894491895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9.2814029486300242</c:v>
                </c:pt>
                <c:pt idx="1">
                  <c:v>8.9631433988684179</c:v>
                </c:pt>
                <c:pt idx="2">
                  <c:v>8.9465602364247214</c:v>
                </c:pt>
                <c:pt idx="3">
                  <c:v>9.0827132796131913</c:v>
                </c:pt>
                <c:pt idx="4">
                  <c:v>9.2010926084591347</c:v>
                </c:pt>
                <c:pt idx="5">
                  <c:v>9.0048883244244848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8.4677281868637895</c:v>
                </c:pt>
                <c:pt idx="1">
                  <c:v>8.2660838414468625</c:v>
                </c:pt>
                <c:pt idx="2">
                  <c:v>8.3412439441169983</c:v>
                </c:pt>
                <c:pt idx="3">
                  <c:v>8.523044515129337</c:v>
                </c:pt>
                <c:pt idx="4">
                  <c:v>8.7227799185176824</c:v>
                </c:pt>
                <c:pt idx="5">
                  <c:v>8.7569073402852808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8.6934304093517216</c:v>
                </c:pt>
                <c:pt idx="1">
                  <c:v>8.6690828312869534</c:v>
                </c:pt>
                <c:pt idx="2">
                  <c:v>8.4752395831720229</c:v>
                </c:pt>
                <c:pt idx="3">
                  <c:v>8.5500770471474627</c:v>
                </c:pt>
                <c:pt idx="4">
                  <c:v>8.8417317860335451</c:v>
                </c:pt>
                <c:pt idx="5">
                  <c:v>8.647276806663367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9.1217903589392293</c:v>
                </c:pt>
                <c:pt idx="1">
                  <c:v>8.8107057385032235</c:v>
                </c:pt>
                <c:pt idx="2">
                  <c:v>8.8646415399288792</c:v>
                </c:pt>
                <c:pt idx="3">
                  <c:v>8.812137949460185</c:v>
                </c:pt>
                <c:pt idx="4">
                  <c:v>9.1438814687055512</c:v>
                </c:pt>
                <c:pt idx="5">
                  <c:v>8.9931209194608055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8.5339156382684109</c:v>
                </c:pt>
                <c:pt idx="1">
                  <c:v>8.2855742593361352</c:v>
                </c:pt>
                <c:pt idx="2">
                  <c:v>8.3157575307082485</c:v>
                </c:pt>
                <c:pt idx="3">
                  <c:v>8.5130205646850303</c:v>
                </c:pt>
                <c:pt idx="4">
                  <c:v>8.8822447860762761</c:v>
                </c:pt>
                <c:pt idx="5">
                  <c:v>8.7187554698516543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7.9959288067559449</c:v>
                </c:pt>
                <c:pt idx="1">
                  <c:v>7.4794689452251646</c:v>
                </c:pt>
                <c:pt idx="2">
                  <c:v>7.246767235529</c:v>
                </c:pt>
                <c:pt idx="3">
                  <c:v>7.5209360938137362</c:v>
                </c:pt>
                <c:pt idx="4">
                  <c:v>7.7256334710380266</c:v>
                </c:pt>
                <c:pt idx="5">
                  <c:v>7.8647009818472009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7.8149592381201147</c:v>
                </c:pt>
                <c:pt idx="1">
                  <c:v>7.6752052162606104</c:v>
                </c:pt>
                <c:pt idx="2">
                  <c:v>7.6107907561590649</c:v>
                </c:pt>
                <c:pt idx="3">
                  <c:v>7.7618599315630172</c:v>
                </c:pt>
                <c:pt idx="4">
                  <c:v>7.9425741545633697</c:v>
                </c:pt>
                <c:pt idx="5">
                  <c:v>7.9899319647996832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7.078870607539101</c:v>
                </c:pt>
                <c:pt idx="1">
                  <c:v>7.061885416433741</c:v>
                </c:pt>
                <c:pt idx="2">
                  <c:v>6.7344393592315033</c:v>
                </c:pt>
                <c:pt idx="3">
                  <c:v>6.9492275154300724</c:v>
                </c:pt>
                <c:pt idx="4">
                  <c:v>7.1388717112303768</c:v>
                </c:pt>
                <c:pt idx="5">
                  <c:v>7.3121877065697944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8.7661427161477121</c:v>
                </c:pt>
                <c:pt idx="1">
                  <c:v>8.7219466418602032</c:v>
                </c:pt>
                <c:pt idx="2">
                  <c:v>8.4699864491140051</c:v>
                </c:pt>
                <c:pt idx="3">
                  <c:v>8.9267381634710876</c:v>
                </c:pt>
                <c:pt idx="4">
                  <c:v>8.9402142882738485</c:v>
                </c:pt>
                <c:pt idx="5">
                  <c:v>9.024009634003674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7.5418001764212841</c:v>
                </c:pt>
                <c:pt idx="1">
                  <c:v>7.3634928968330966</c:v>
                </c:pt>
                <c:pt idx="2">
                  <c:v>7.3424664195407434</c:v>
                </c:pt>
                <c:pt idx="3">
                  <c:v>7.7518060605993817</c:v>
                </c:pt>
                <c:pt idx="4">
                  <c:v>7.7876597120043938</c:v>
                </c:pt>
                <c:pt idx="5">
                  <c:v>7.8548809654038294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9.410083521573716</c:v>
                </c:pt>
                <c:pt idx="1">
                  <c:v>9.2589663939343687</c:v>
                </c:pt>
                <c:pt idx="2">
                  <c:v>9.534250486012148</c:v>
                </c:pt>
                <c:pt idx="3">
                  <c:v>9.4503709290954099</c:v>
                </c:pt>
                <c:pt idx="4">
                  <c:v>9.5920734505051293</c:v>
                </c:pt>
                <c:pt idx="5">
                  <c:v>9.4609011645996439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9.0144380086285967</c:v>
                </c:pt>
                <c:pt idx="1">
                  <c:v>8.7993000036485896</c:v>
                </c:pt>
                <c:pt idx="2">
                  <c:v>8.839429174750423</c:v>
                </c:pt>
                <c:pt idx="3">
                  <c:v>8.986177795548242</c:v>
                </c:pt>
                <c:pt idx="4">
                  <c:v>9.1910232278338064</c:v>
                </c:pt>
                <c:pt idx="5">
                  <c:v>9.0371722583124754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8.3993062939931118</c:v>
                </c:pt>
                <c:pt idx="1">
                  <c:v>7.9912777620164386</c:v>
                </c:pt>
                <c:pt idx="2">
                  <c:v>7.987941222499134</c:v>
                </c:pt>
                <c:pt idx="3">
                  <c:v>8.1905059191600902</c:v>
                </c:pt>
                <c:pt idx="4">
                  <c:v>8.5068350375454838</c:v>
                </c:pt>
                <c:pt idx="5">
                  <c:v>8.3761462801058837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7.2514457215114687</c:v>
                </c:pt>
                <c:pt idx="1">
                  <c:v>4.7683592956904937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7.31976364991593</c:v>
                </c:pt>
                <c:pt idx="1">
                  <c:v>5.3043304836925227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6.9037772639382062</c:v>
                </c:pt>
                <c:pt idx="1">
                  <c:v>6.9567018626840538</c:v>
                </c:pt>
                <c:pt idx="2">
                  <c:v>6.5218597764484896</c:v>
                </c:pt>
                <c:pt idx="3">
                  <c:v>6.5330468942104636</c:v>
                </c:pt>
                <c:pt idx="4">
                  <c:v>6.7427565018950313</c:v>
                </c:pt>
                <c:pt idx="5">
                  <c:v>6.8111827139447669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7.7693588497571806</c:v>
                </c:pt>
                <c:pt idx="1">
                  <c:v>8.2347498522349447</c:v>
                </c:pt>
                <c:pt idx="2">
                  <c:v>7.772561236837495</c:v>
                </c:pt>
                <c:pt idx="3">
                  <c:v>8.3426931305195975</c:v>
                </c:pt>
                <c:pt idx="4">
                  <c:v>8.5141009366931257</c:v>
                </c:pt>
                <c:pt idx="5">
                  <c:v>8.0993468896149725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7.0007653157780734</c:v>
                </c:pt>
                <c:pt idx="1">
                  <c:v>6.7751666932702461</c:v>
                </c:pt>
                <c:pt idx="2">
                  <c:v>6.4638737877991472</c:v>
                </c:pt>
                <c:pt idx="3">
                  <c:v>6.5338840076778064</c:v>
                </c:pt>
                <c:pt idx="4">
                  <c:v>6.9948307537366361</c:v>
                </c:pt>
                <c:pt idx="5">
                  <c:v>6.8755858500599922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7.3671951080994837</c:v>
                </c:pt>
                <c:pt idx="1">
                  <c:v>8.0900171305826678</c:v>
                </c:pt>
                <c:pt idx="2">
                  <c:v>7.9778965063284204</c:v>
                </c:pt>
                <c:pt idx="3">
                  <c:v>8.3925649411530916</c:v>
                </c:pt>
                <c:pt idx="4">
                  <c:v>8.3559100682163301</c:v>
                </c:pt>
                <c:pt idx="5">
                  <c:v>8.5645247760162899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8.8660135486686134</c:v>
                </c:pt>
                <c:pt idx="1">
                  <c:v>8.7579600558536601</c:v>
                </c:pt>
                <c:pt idx="2">
                  <c:v>8.7845505759402727</c:v>
                </c:pt>
                <c:pt idx="3">
                  <c:v>8.8381114975829114</c:v>
                </c:pt>
                <c:pt idx="4">
                  <c:v>8.998179368405566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5.0215989906231746</c:v>
                </c:pt>
                <c:pt idx="1">
                  <c:v>4.4054934623177893</c:v>
                </c:pt>
                <c:pt idx="2">
                  <c:v>4.9417807939348508</c:v>
                </c:pt>
                <c:pt idx="3">
                  <c:v>4.8260720059759779</c:v>
                </c:pt>
                <c:pt idx="4">
                  <c:v>4.5359989496452338</c:v>
                </c:pt>
                <c:pt idx="5">
                  <c:v>4.7626574813891764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6.5135414147956237</c:v>
                </c:pt>
                <c:pt idx="1">
                  <c:v>6.4949063921078016</c:v>
                </c:pt>
                <c:pt idx="2">
                  <c:v>5.9724087475843559</c:v>
                </c:pt>
                <c:pt idx="3">
                  <c:v>6.7701642850277919</c:v>
                </c:pt>
                <c:pt idx="4">
                  <c:v>6.6788279412612344</c:v>
                </c:pt>
                <c:pt idx="5">
                  <c:v>6.9968274293958439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8.0168700752262261</c:v>
                </c:pt>
                <c:pt idx="1">
                  <c:v>7.824667055183796</c:v>
                </c:pt>
                <c:pt idx="2">
                  <c:v>7.5616198093500371</c:v>
                </c:pt>
                <c:pt idx="3">
                  <c:v>7.4352967422684779</c:v>
                </c:pt>
                <c:pt idx="4">
                  <c:v>8.0911353994696267</c:v>
                </c:pt>
                <c:pt idx="5">
                  <c:v>8.4575929983245821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8.1628622994039972</c:v>
                </c:pt>
                <c:pt idx="1">
                  <c:v>8.3490695259725864</c:v>
                </c:pt>
                <c:pt idx="2">
                  <c:v>7.8351955739246097</c:v>
                </c:pt>
                <c:pt idx="3">
                  <c:v>8.0695124536490965</c:v>
                </c:pt>
                <c:pt idx="4">
                  <c:v>8.3653088805360625</c:v>
                </c:pt>
                <c:pt idx="5">
                  <c:v>8.1040590326465303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6.6740621108089826</c:v>
                </c:pt>
                <c:pt idx="1">
                  <c:v>6.2620505873742491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8.9911856121299802</c:v>
                </c:pt>
                <c:pt idx="1">
                  <c:v>9.1703042678443847</c:v>
                </c:pt>
                <c:pt idx="2">
                  <c:v>8.9782143621267956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9.1651353172121226</c:v>
                </c:pt>
                <c:pt idx="1">
                  <c:v>8.9435956341347005</c:v>
                </c:pt>
                <c:pt idx="2">
                  <c:v>9.1316713190417786</c:v>
                </c:pt>
                <c:pt idx="3">
                  <c:v>9.0892897673554138</c:v>
                </c:pt>
                <c:pt idx="4">
                  <c:v>9.2478488039573215</c:v>
                </c:pt>
                <c:pt idx="5">
                  <c:v>9.0844562163034652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8.2303911409593677</c:v>
                </c:pt>
                <c:pt idx="1">
                  <c:v>8.0034538073593158</c:v>
                </c:pt>
                <c:pt idx="2">
                  <c:v>7.9120534205738711</c:v>
                </c:pt>
                <c:pt idx="3">
                  <c:v>8.2115971152140954</c:v>
                </c:pt>
                <c:pt idx="4">
                  <c:v>8.3872071918164455</c:v>
                </c:pt>
                <c:pt idx="5">
                  <c:v>8.3067180755195373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37913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RDU | Frimley Health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37913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RDU | Frimley Health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RDU | Frimley Health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Frimley Health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61407230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50920347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456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98820377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060317289"/>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37528812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8712881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59470365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5846963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92477981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99400474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6687806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Frimley Health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Frimley Health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456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Family / carers given information to care for patient at home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6799295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553654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81677754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4943530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39644646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25248809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65600532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9787720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3880520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464227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374769591"/>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5986710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023203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44563578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54825526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10170632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15518999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3603331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8499779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4209024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2873413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537849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963136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9359211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50369824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24667882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751768553"/>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90103469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91422000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2776255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245327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124120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47920587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1433514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21027455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01132584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05375442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4848906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108255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167519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92413961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6487090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410503120"/>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78278716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34467220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25059890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8465274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8813155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58523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91716584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1284341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627064952"/>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20413208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84276663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22468863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847405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6295889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84048901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598185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735613902"/>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5055536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359699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938928479"/>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2294581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73899395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82759794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15735721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48854825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0686675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08381711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5607864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08976721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2897171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370916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721577619"/>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5.0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96917429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45258729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33666063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27001338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7701559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528153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76086863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8429274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81840800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929940775"/>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67563907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9628922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62351734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54840486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98444457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90228856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7963185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00480644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23024541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77410993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93016761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881902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28972902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7338740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989254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5685961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7193682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63219513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056258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665083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080866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46815630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1273923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61843347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3208204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899701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00556774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053009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92233232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563542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6780321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0648898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7871731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8151286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29238024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3632534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6067935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1653361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7343952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0301942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8835328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2517986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6855872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2279246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5672410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8555268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4008502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4664815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5284147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0312061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8361910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3497046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2528569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5085045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5570533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6513373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9271958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6385737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5826175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7826574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5224383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2148460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886611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3905396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0243580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4165678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057298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7610136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1376653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03625567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7285324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9439093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9481492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5981985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719158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0048154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0000790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7421706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578697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24472387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0266698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8003447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0922506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17316352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82818172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19773399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2549224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91589763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5428153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7343064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014068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2576988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0926612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06530840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7742860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91600759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4489512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9498158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3310771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6171744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1025433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6170079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0537103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1317183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20776744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800673804"/>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17568984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94857293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4122409"/>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3786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458254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7277519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7865559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7936238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709683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9604734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572715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7962887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803051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6580189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116459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038926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6343045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1395454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98517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904156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3474170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017663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870822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247993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890739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4604562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945967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243662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370174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962205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836067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970464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94704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25582999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76860072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71503429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491984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929789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30600958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068278763"/>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390461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341420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05550883"/>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633062841"/>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040383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50038709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225394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91895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61857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3688064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037395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833864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4923438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976356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9144541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51876376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56914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6965867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1133512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3361931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709951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452258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483306226"/>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4070768955"/>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565814200"/>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487369356"/>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16380</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Frimley Health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2026-09-02T14:59:20Z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